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5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DCB35CC-02C6-4BCE-8AB7-BBBD9C42E2C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5AB71F2-D112-4AD1-A845-2CBC59DA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8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0720" y="461554"/>
            <a:ext cx="8046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Comic Sans MS" panose="030F0702030302020204" pitchFamily="66" charset="0"/>
              </a:rPr>
              <a:t>Meet the Early Years Team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05" y="316066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3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525" y="235132"/>
            <a:ext cx="44936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Comic Sans MS" panose="030F0702030302020204" pitchFamily="66" charset="0"/>
              </a:rPr>
              <a:t>Mrs Murray</a:t>
            </a:r>
            <a:endParaRPr lang="en-US" sz="5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3" y="1210491"/>
            <a:ext cx="3525367" cy="4894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727" y="1096906"/>
            <a:ext cx="7315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Comic Sans MS" panose="030F0702030302020204" pitchFamily="66" charset="0"/>
              </a:rPr>
              <a:t>Hello, my name is Mrs Murray and I am so excited that you will be joining us soon at Mobberley Primary School. I have been a teacher at Mobberley Primary School for 13 years now which is a very long time. I love working here because we have so much fun at school each day. We are always busy playing, painting, making, running, dressing up, building and lots more!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 thought I would tell you a little bit about me. Firstly I am your teacher 3 days a week on a Monday, Tuesday and Wednesday. The rest of the week I am at home looking after my two daughters Maya who is 9 and Betsy who has just turned 3. We have just got a little puppy called Elsi. One of my favourite things to do is to go for long walks and explore new places. I also love to read, spend time in the garden and play games with my girls.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 am really looking forward to getting to know you all in September. I promise I will look after you and we will have lots of fun together.</a:t>
            </a:r>
            <a:endParaRPr lang="en-US" sz="1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3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525" y="235132"/>
            <a:ext cx="44936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Comic Sans MS" panose="030F0702030302020204" pitchFamily="66" charset="0"/>
              </a:rPr>
              <a:t>Mrs Franklin</a:t>
            </a:r>
            <a:endParaRPr lang="en-US" sz="5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372" y="1096906"/>
            <a:ext cx="7315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Comic Sans MS" panose="030F0702030302020204" pitchFamily="66" charset="0"/>
              </a:rPr>
              <a:t>Hello, my name is Mrs Franklin and I am really looking forward to meeting you all when you start in Reception Class, in September. I have been a teacher for over 30 years and I have been very lucky to teach at Mobberley CE Primary School for 12 years which I have thoroughly enjoyed, because we always have lots of fun and love learning new things together!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 am your teacher for 2 days a week on a Thursday and Friday. For the rest of the week I will be working in school in different classes. I have 2 grown up children, my daughter Nicola is 24 and my son Jack is 22 and they both work in London.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 love teaching, spending time and chatting away with my family, going on holiday, swimming, reading and going for walks.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 am so excited to meet you all and to have lots of wonderful times learning together in Reception Class throughout the school year ahead.</a:t>
            </a:r>
            <a:endParaRPr lang="en-US" sz="19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0" y="1463040"/>
            <a:ext cx="3777451" cy="46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8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525" y="235132"/>
            <a:ext cx="44936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Comic Sans MS" panose="030F0702030302020204" pitchFamily="66" charset="0"/>
              </a:rPr>
              <a:t>Mrs </a:t>
            </a:r>
            <a:r>
              <a:rPr lang="en-GB" sz="5000" b="1" dirty="0" err="1">
                <a:latin typeface="Comic Sans MS" panose="030F0702030302020204" pitchFamily="66" charset="0"/>
              </a:rPr>
              <a:t>Norbury</a:t>
            </a:r>
            <a:endParaRPr lang="en-US" sz="5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126" y="1402080"/>
            <a:ext cx="73152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Comic Sans MS" panose="030F0702030302020204" pitchFamily="66" charset="0"/>
              </a:rPr>
              <a:t>Hi everyone, my name is Mrs </a:t>
            </a:r>
            <a:r>
              <a:rPr lang="en-GB" sz="1900" dirty="0" err="1">
                <a:latin typeface="Comic Sans MS" panose="030F0702030302020204" pitchFamily="66" charset="0"/>
              </a:rPr>
              <a:t>Norbury</a:t>
            </a:r>
            <a:r>
              <a:rPr lang="en-GB" sz="1900" dirty="0">
                <a:latin typeface="Comic Sans MS" panose="030F0702030302020204" pitchFamily="66" charset="0"/>
              </a:rPr>
              <a:t> and I am a teaching assistant in the Reception Class at Mobberley Primary School. I will be at school with Mrs Murray on a Monday, Tuesday and Wednesday. 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I'm also here to help you with your lunch and I also help to run the after school club which we call MOPS!!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I have two daughters Amy and Lucy who both came to Mobberley Primary School and 4 Guinea Pigs. I love spending time in my garden and going on holiday in my caravan. 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 hope you have a fantastic summer and am really looking forward to meeting you all. </a:t>
            </a:r>
            <a:endParaRPr lang="en-US" sz="19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434" t="21150" r="19740" b="494"/>
          <a:stretch/>
        </p:blipFill>
        <p:spPr>
          <a:xfrm>
            <a:off x="374469" y="1288868"/>
            <a:ext cx="3709851" cy="47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1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524" y="235132"/>
            <a:ext cx="5007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Comic Sans MS" panose="030F0702030302020204" pitchFamily="66" charset="0"/>
              </a:rPr>
              <a:t>Mrs Ashworth</a:t>
            </a:r>
            <a:endParaRPr lang="en-US" sz="5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3623" y="1515292"/>
            <a:ext cx="7315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Comic Sans MS" panose="030F0702030302020204" pitchFamily="66" charset="0"/>
              </a:rPr>
              <a:t>Hello, my name is Mrs Ashworth and I will be the Teaching Assistant in your class on Thursdays and Fridays. 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 live in Mobberley with my family and my children Hannah and Ben,  they went to Mobberley Primary School too. When I'm not at school I love baking, gardening and going on lovely walks with my little dog Bilbo. 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>
                <a:latin typeface="Comic Sans MS" panose="030F0702030302020204" pitchFamily="66" charset="0"/>
              </a:rPr>
              <a:t>I can't wait to see you all in September! Have a wonderful summer.</a:t>
            </a:r>
            <a:endParaRPr lang="en-US" sz="19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7" y="1206572"/>
            <a:ext cx="3722367" cy="49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3438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109</TotalTime>
  <Words>596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Comic Sans MS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cmurray@Mobberley.local</cp:lastModifiedBy>
  <cp:revision>10</cp:revision>
  <dcterms:created xsi:type="dcterms:W3CDTF">2020-07-07T11:05:40Z</dcterms:created>
  <dcterms:modified xsi:type="dcterms:W3CDTF">2022-08-30T15:23:51Z</dcterms:modified>
</cp:coreProperties>
</file>