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0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25/01/2023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/dis/ </a:t>
            </a:r>
            <a:br>
              <a:rPr lang="en-GB" dirty="0"/>
            </a:br>
            <a:r>
              <a:rPr lang="en-GB" dirty="0"/>
              <a:t>Written: Grapheme – dis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07662"/>
              </p:ext>
            </p:extLst>
          </p:nvPr>
        </p:nvGraphicFramePr>
        <p:xfrm>
          <a:off x="2507972" y="2737517"/>
          <a:ext cx="6538036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9018">
                  <a:extLst>
                    <a:ext uri="{9D8B030D-6E8A-4147-A177-3AD203B41FA5}">
                      <a16:colId xmlns:a16="http://schemas.microsoft.com/office/drawing/2014/main" val="2406454187"/>
                    </a:ext>
                  </a:extLst>
                </a:gridCol>
                <a:gridCol w="3269018">
                  <a:extLst>
                    <a:ext uri="{9D8B030D-6E8A-4147-A177-3AD203B41FA5}">
                      <a16:colId xmlns:a16="http://schemas.microsoft.com/office/drawing/2014/main" val="3516763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Spelling words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/>
                        <a:t>opposite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0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268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44" y="4317825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disappear</a:t>
            </a:r>
            <a:br>
              <a:rPr lang="en-US" dirty="0"/>
            </a:br>
            <a:r>
              <a:rPr lang="en-US" dirty="0"/>
              <a:t>disallow</a:t>
            </a:r>
            <a:br>
              <a:rPr lang="en-US" dirty="0"/>
            </a:br>
            <a:r>
              <a:rPr lang="en-US" dirty="0"/>
              <a:t>disobey</a:t>
            </a:r>
            <a:br>
              <a:rPr lang="en-US" dirty="0"/>
            </a:br>
            <a:r>
              <a:rPr lang="en-US" dirty="0"/>
              <a:t>disadvantage</a:t>
            </a:r>
            <a:br>
              <a:rPr lang="en-US" dirty="0"/>
            </a:br>
            <a:r>
              <a:rPr lang="en-US" dirty="0"/>
              <a:t>disconnect</a:t>
            </a:r>
            <a:br>
              <a:rPr lang="en-US" dirty="0"/>
            </a:br>
            <a:r>
              <a:rPr lang="en-US" dirty="0"/>
              <a:t>disappoint</a:t>
            </a:r>
            <a:br>
              <a:rPr lang="en-US" dirty="0"/>
            </a:br>
            <a:r>
              <a:rPr lang="en-US" dirty="0"/>
              <a:t>dishonest</a:t>
            </a:r>
            <a:br>
              <a:rPr lang="en-US" dirty="0"/>
            </a:br>
            <a:r>
              <a:rPr lang="en-US" dirty="0"/>
              <a:t>disagree</a:t>
            </a:r>
            <a:br>
              <a:rPr lang="en-GB" dirty="0"/>
            </a:br>
            <a:br>
              <a:rPr lang="en-US" b="1" dirty="0"/>
            </a:br>
            <a:r>
              <a:rPr lang="en-US" b="1" u="sng" dirty="0"/>
              <a:t>Statutory words (Y5/6)</a:t>
            </a:r>
            <a:br>
              <a:rPr lang="en-US" b="1" u="sng" dirty="0"/>
            </a:br>
            <a:r>
              <a:rPr lang="en-US" b="1" dirty="0"/>
              <a:t>disastrous</a:t>
            </a:r>
            <a:br>
              <a:rPr lang="en-US" b="1" dirty="0"/>
            </a:br>
            <a:r>
              <a:rPr lang="en-US" b="1" dirty="0"/>
              <a:t>competition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and handwriting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disappoint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disagree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</a:t>
            </a:r>
            <a:r>
              <a:rPr lang="en-GB"/>
              <a:t>: /dis/ </a:t>
            </a:r>
            <a:br>
              <a:rPr lang="en-GB" dirty="0"/>
            </a:br>
            <a:r>
              <a:rPr lang="en-GB" dirty="0"/>
              <a:t>Written: Grapheme – dis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sentences into your handwriting books – neatly and correctly – underline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</a:t>
            </a:r>
            <a:r>
              <a:rPr lang="en-US" dirty="0" err="1">
                <a:solidFill>
                  <a:prstClr val="black"/>
                </a:solidFill>
              </a:rPr>
              <a:t>cial</a:t>
            </a:r>
            <a:r>
              <a:rPr lang="en-US" dirty="0">
                <a:solidFill>
                  <a:prstClr val="black"/>
                </a:solidFill>
              </a:rPr>
              <a:t>/-</a:t>
            </a:r>
            <a:r>
              <a:rPr lang="en-US" dirty="0" err="1">
                <a:solidFill>
                  <a:prstClr val="black"/>
                </a:solidFill>
              </a:rPr>
              <a:t>tial</a:t>
            </a:r>
            <a:endParaRPr lang="en-US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274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Spelling week 2 Spring 1</vt:lpstr>
      <vt:lpstr>Monday – Sound of the week: Phoneme: /dis/  Written: Grapheme – dis  Sort the words into the different groups</vt:lpstr>
      <vt:lpstr>disappear disallow disobey disadvantage disconnect disappoint dishonest disagree  Statutory words (Y5/6) disastrous competition    </vt:lpstr>
      <vt:lpstr>Tuesday - Spellings: partner test</vt:lpstr>
      <vt:lpstr>Wednesday - Spelling: sound analysis and handwriting (sound buttons)</vt:lpstr>
      <vt:lpstr>Thursday - Sound of the week: Phoneme: /dis/  Written: Grapheme – dis  Copy the sentences into your handwriting books – neatly and correctly – underline your spelling words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30</cp:revision>
  <dcterms:created xsi:type="dcterms:W3CDTF">2021-11-04T14:23:22Z</dcterms:created>
  <dcterms:modified xsi:type="dcterms:W3CDTF">2023-01-25T13:15:49Z</dcterms:modified>
</cp:coreProperties>
</file>