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6" y="2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3</a:t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/a/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/a/ </a:t>
            </a:r>
            <a:br>
              <a:rPr lang="en-GB" dirty="0"/>
            </a:br>
            <a:r>
              <a:rPr lang="en-GB" dirty="0"/>
              <a:t>Written: Grapheme – a/</a:t>
            </a:r>
            <a:r>
              <a:rPr lang="en-GB" dirty="0" err="1"/>
              <a:t>a_e</a:t>
            </a:r>
            <a:r>
              <a:rPr lang="en-GB" dirty="0"/>
              <a:t>/</a:t>
            </a:r>
            <a:r>
              <a:rPr lang="en-GB" dirty="0" err="1"/>
              <a:t>aigh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A14330-C969-2349-84FA-B240B4EDC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397268"/>
              </p:ext>
            </p:extLst>
          </p:nvPr>
        </p:nvGraphicFramePr>
        <p:xfrm>
          <a:off x="1574800" y="3019954"/>
          <a:ext cx="81279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058372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72798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7142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a_e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aigh</a:t>
                      </a:r>
                      <a:endParaRPr lang="en-GB" sz="4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3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3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gazing</a:t>
            </a:r>
            <a:br>
              <a:rPr lang="en-US" dirty="0"/>
            </a:br>
            <a:r>
              <a:rPr lang="en-US" dirty="0"/>
              <a:t>straight</a:t>
            </a:r>
            <a:br>
              <a:rPr lang="en-US" dirty="0"/>
            </a:br>
            <a:r>
              <a:rPr lang="en-US" dirty="0"/>
              <a:t>ashamed</a:t>
            </a:r>
            <a:br>
              <a:rPr lang="en-US" dirty="0"/>
            </a:br>
            <a:r>
              <a:rPr lang="en-US" dirty="0"/>
              <a:t>replace</a:t>
            </a:r>
            <a:br>
              <a:rPr lang="en-US" dirty="0"/>
            </a:br>
            <a:r>
              <a:rPr lang="en-US" dirty="0"/>
              <a:t>became</a:t>
            </a:r>
            <a:br>
              <a:rPr lang="en-US" dirty="0"/>
            </a:br>
            <a:r>
              <a:rPr lang="en-US" dirty="0"/>
              <a:t>babies</a:t>
            </a:r>
            <a:br>
              <a:rPr lang="en-US" dirty="0"/>
            </a:br>
            <a:r>
              <a:rPr lang="en-US" dirty="0"/>
              <a:t>change</a:t>
            </a:r>
            <a:br>
              <a:rPr lang="en-US" dirty="0"/>
            </a:br>
            <a:r>
              <a:rPr lang="en-US" dirty="0"/>
              <a:t>dangerous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answer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arrive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83408" y="2502291"/>
            <a:ext cx="7200279" cy="3062931"/>
            <a:chOff x="2617141" y="-1187577"/>
            <a:chExt cx="7200279" cy="30629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778353" y="-1187577"/>
              <a:ext cx="103906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gazing</a:t>
              </a:r>
            </a:p>
            <a:p>
              <a:r>
                <a:rPr lang="en-GB" dirty="0"/>
                <a:t>ashamed</a:t>
              </a:r>
            </a:p>
            <a:p>
              <a:r>
                <a:rPr lang="en-GB" dirty="0"/>
                <a:t>replace</a:t>
              </a:r>
            </a:p>
            <a:p>
              <a:r>
                <a:rPr lang="en-GB" dirty="0"/>
                <a:t>became</a:t>
              </a:r>
            </a:p>
            <a:p>
              <a:r>
                <a:rPr lang="en-GB" dirty="0"/>
                <a:t>babies</a:t>
              </a:r>
            </a:p>
            <a:p>
              <a:r>
                <a:rPr lang="en-GB" dirty="0"/>
                <a:t>answer</a:t>
              </a:r>
            </a:p>
            <a:p>
              <a:r>
                <a:rPr lang="en-GB" dirty="0"/>
                <a:t>arrive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2051248" y="1476680"/>
            <a:ext cx="7086758" cy="646331"/>
            <a:chOff x="2617141" y="1506022"/>
            <a:chExt cx="7086758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8933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straight</a:t>
              </a:r>
            </a:p>
            <a:p>
              <a:r>
                <a:rPr lang="en-GB" dirty="0"/>
                <a:t>change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9B151C9-5EC1-2C4B-B689-595795E788F7}"/>
              </a:ext>
            </a:extLst>
          </p:cNvPr>
          <p:cNvSpPr txBox="1"/>
          <p:nvPr/>
        </p:nvSpPr>
        <p:spPr>
          <a:xfrm>
            <a:off x="2176909" y="3148622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7DA17-D25C-F746-BA31-A62D90BD083C}"/>
              </a:ext>
            </a:extLst>
          </p:cNvPr>
          <p:cNvSpPr txBox="1"/>
          <p:nvPr/>
        </p:nvSpPr>
        <p:spPr>
          <a:xfrm>
            <a:off x="8178511" y="5032948"/>
            <a:ext cx="117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dangerous</a:t>
            </a:r>
          </a:p>
        </p:txBody>
      </p: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became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gazing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/a/ </a:t>
            </a:r>
            <a:br>
              <a:rPr lang="en-GB" dirty="0"/>
            </a:br>
            <a:r>
              <a:rPr lang="en-GB" dirty="0"/>
              <a:t>Written: Grapheme – a/</a:t>
            </a:r>
            <a:r>
              <a:rPr lang="en-GB" dirty="0" err="1"/>
              <a:t>a_e</a:t>
            </a:r>
            <a:r>
              <a:rPr lang="en-GB" dirty="0"/>
              <a:t>/</a:t>
            </a:r>
            <a:r>
              <a:rPr lang="en-GB" dirty="0" err="1"/>
              <a:t>aigh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600" b="1" dirty="0">
                <a:latin typeface="Twinkl Cursive Looped Thin" panose="02000000000000000000" pitchFamily="2" charset="77"/>
              </a:rPr>
              <a:t>gazing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straight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ashamed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replace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became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babies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change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dangerous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answer</a:t>
            </a:r>
            <a:br>
              <a:rPr lang="en-US" sz="36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</a:br>
            <a:r>
              <a:rPr lang="en-US" sz="36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arrive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a/</a:t>
            </a:r>
            <a:r>
              <a:rPr lang="en-GB" dirty="0" err="1"/>
              <a:t>a_e</a:t>
            </a:r>
            <a:r>
              <a:rPr lang="en-GB" dirty="0"/>
              <a:t>/</a:t>
            </a:r>
            <a:r>
              <a:rPr lang="en-GB" dirty="0" err="1"/>
              <a:t>aigh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368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 Thin</vt:lpstr>
      <vt:lpstr>Office Theme</vt:lpstr>
      <vt:lpstr>Spelling week 3 Autumn 1</vt:lpstr>
      <vt:lpstr>Monday – Sound of the week: Phoneme: /a/  Written: Grapheme – a/a_e/aigh  Sort the words into the different groups</vt:lpstr>
      <vt:lpstr>This weeks words: gazing straight ashamed replace became babies change dangerous Statutory words (Y3/4) answer arrive    </vt:lpstr>
      <vt:lpstr>Syllables</vt:lpstr>
      <vt:lpstr>Tuesday - Spellings: partner test</vt:lpstr>
      <vt:lpstr>Wednesday - Spelling: sound analysis (sound buttons)</vt:lpstr>
      <vt:lpstr>Thursday - Sound of the week: Phoneme: /a/  Written: Grapheme – a/a_e/aigh  Copy the words into your handwriting books – neatly and correctly – underline your sounds in your spelling words</vt:lpstr>
      <vt:lpstr> gazing straight ashamed replace became babies change dangerous  Statutory words (Y3/4) answer arrive  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34</cp:revision>
  <dcterms:created xsi:type="dcterms:W3CDTF">2021-11-04T14:23:22Z</dcterms:created>
  <dcterms:modified xsi:type="dcterms:W3CDTF">2023-09-20T22:46:08Z</dcterms:modified>
</cp:coreProperties>
</file>