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6" r:id="rId12"/>
    <p:sldId id="267" r:id="rId13"/>
    <p:sldId id="271" r:id="rId14"/>
    <p:sldId id="269" r:id="rId15"/>
    <p:sldId id="274" r:id="rId16"/>
    <p:sldId id="272" r:id="rId17"/>
    <p:sldId id="276" r:id="rId18"/>
    <p:sldId id="295" r:id="rId19"/>
    <p:sldId id="277" r:id="rId20"/>
    <p:sldId id="294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3" r:id="rId31"/>
    <p:sldId id="289" r:id="rId32"/>
    <p:sldId id="292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30303"/>
    <a:srgbClr val="A1DDFF"/>
    <a:srgbClr val="93DBFF"/>
    <a:srgbClr val="9EDDFE"/>
    <a:srgbClr val="C0E8F9"/>
    <a:srgbClr val="99D9EA"/>
    <a:srgbClr val="3B2343"/>
    <a:srgbClr val="944341"/>
    <a:srgbClr val="291F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125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21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037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183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344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109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491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807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2822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427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016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8271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5318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8269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137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539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860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183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689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225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888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308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29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0347-3DB5-4586-93D0-BE7FCCE671E4}" type="datetimeFigureOut">
              <a:rPr lang="en-GB" smtClean="0"/>
              <a:pPr/>
              <a:t>15/10/2023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E8F7-DC7E-4762-BBE8-06D2433CA8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0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C45F3-8C0B-1EEB-42AC-9A171C012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542" y="4663295"/>
            <a:ext cx="8646058" cy="1402588"/>
          </a:xfrm>
        </p:spPr>
        <p:txBody>
          <a:bodyPr anchor="b">
            <a:normAutofit/>
          </a:bodyPr>
          <a:lstStyle/>
          <a:p>
            <a:r>
              <a:rPr lang="en-GB" sz="8000" dirty="0">
                <a:latin typeface="Berlin Sans FB" panose="020E0602020502020306" pitchFamily="34" charset="0"/>
              </a:rPr>
              <a:t>Singfest 2024</a:t>
            </a:r>
          </a:p>
        </p:txBody>
      </p:sp>
      <p:pic>
        <p:nvPicPr>
          <p:cNvPr id="6" name="Picture 5" descr="A logo for a video game&#10;&#10;Description automatically generated">
            <a:extLst>
              <a:ext uri="{FF2B5EF4-FFF2-40B4-BE49-F238E27FC236}">
                <a16:creationId xmlns:a16="http://schemas.microsoft.com/office/drawing/2014/main" xmlns="" id="{BA548E96-031C-741C-4A1E-157A2FDD09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137" y="234170"/>
            <a:ext cx="72485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7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4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5BE99-2D19-859F-AAD6-DF65C27D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97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D93EF-2B66-9879-9371-FD212539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771524"/>
            <a:ext cx="10515600" cy="51593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</a:rPr>
              <a:t>Yeah,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we're </a:t>
            </a:r>
            <a:r>
              <a:rPr lang="en-GB" sz="3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gonna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be evil, it's true!</a:t>
            </a:r>
            <a:b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Never </a:t>
            </a:r>
            <a:r>
              <a:rPr lang="en-GB" sz="3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gonna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think twice!</a:t>
            </a:r>
            <a:b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we're </a:t>
            </a:r>
            <a:r>
              <a:rPr lang="en-GB" sz="3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gonna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be spiteful! (yes spiteful)</a:t>
            </a:r>
            <a:b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That's nice!</a:t>
            </a:r>
          </a:p>
          <a:p>
            <a:pPr marL="0" indent="0" algn="l">
              <a:buNone/>
            </a:pP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 just an hour or two, 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ur future's safe and sure.</a:t>
            </a:r>
            <a:b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This mother, daughter act is going out on tour!</a:t>
            </a:r>
          </a:p>
          <a:p>
            <a:pPr marL="0" indent="0" algn="l">
              <a:buNone/>
            </a:pP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If you </a:t>
            </a:r>
            <a:r>
              <a:rPr lang="en-GB" sz="3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wanna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be evil, and awful, and free,</a:t>
            </a:r>
            <a:b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Then you should thank your lucky star,</a:t>
            </a:r>
            <a:b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That you were born the girl you are.</a:t>
            </a:r>
            <a:b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daughter of an </a:t>
            </a:r>
            <a:r>
              <a:rPr lang="en-GB" sz="32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evilicious</a:t>
            </a: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queen</a:t>
            </a:r>
            <a:b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Like me!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6420B8D-3E88-D224-9EA1-1D7D062F29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5259" y="3379427"/>
            <a:ext cx="2924141" cy="29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0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745C91-5C24-AE73-8C9D-BDDD449432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1600"/>
            <a:ext cx="11318516" cy="6959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A07BF7-1AE3-DCD3-4477-1C7337FB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244" y="365125"/>
            <a:ext cx="6147240" cy="6328425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Cruella De </a:t>
            </a:r>
            <a:r>
              <a:rPr lang="en-GB" sz="3800" b="0" i="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Vil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, Cruella De Vil.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If she doesn't scare you, </a:t>
            </a:r>
            <a:r>
              <a:rPr lang="en-GB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n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o evil thing will!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To see her is to </a:t>
            </a:r>
            <a:r>
              <a:rPr lang="en-GB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t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ake a sudden chill.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Cruella, Cruella De Vil.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1100" b="0" i="0" dirty="0">
              <a:solidFill>
                <a:schemeClr val="tx2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The curl of her lips, </a:t>
            </a:r>
            <a:r>
              <a:rPr lang="en-GB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t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he ice in her stare.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All innocent children, </a:t>
            </a:r>
            <a:r>
              <a:rPr lang="en-GB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h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ad better beware.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She's like a spider waiting </a:t>
            </a:r>
            <a:r>
              <a:rPr lang="en-GB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f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or the kill.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Look out for Cruella De </a:t>
            </a:r>
            <a:r>
              <a:rPr lang="en-GB" sz="3800" b="0" i="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Vil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!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2100" b="0" i="0" dirty="0">
              <a:solidFill>
                <a:schemeClr val="tx2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At first you think, Cruella is the devil.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But after time has worn </a:t>
            </a:r>
            <a:r>
              <a:rPr lang="en-GB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a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way the shock,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You come to realise, </a:t>
            </a:r>
            <a:endParaRPr lang="en-GB" sz="3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Y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ou've seen her kind of eyes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Watching you from underneath </a:t>
            </a:r>
            <a:r>
              <a:rPr lang="en-GB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a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rock!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2300" b="0" i="0" dirty="0">
              <a:solidFill>
                <a:schemeClr val="tx2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This vampire bat, </a:t>
            </a:r>
            <a:r>
              <a:rPr lang="en-GB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t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his inhuman beast.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She ought to be locked up and never released.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The world was such </a:t>
            </a:r>
            <a:r>
              <a:rPr lang="en-GB" sz="3800" dirty="0">
                <a:solidFill>
                  <a:schemeClr val="tx2"/>
                </a:solidFill>
                <a:latin typeface="Comic Sans MS" panose="030F0702030302020204" pitchFamily="66" charset="0"/>
              </a:rPr>
              <a:t>a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wholesome place until</a:t>
            </a:r>
            <a:b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Cruella, Cruella De </a:t>
            </a:r>
            <a:r>
              <a:rPr lang="en-GB" sz="3800" b="0" i="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Vil</a:t>
            </a:r>
            <a:r>
              <a:rPr lang="en-GB" sz="38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!</a:t>
            </a:r>
          </a:p>
          <a:p>
            <a:pPr marL="0" indent="0" algn="r">
              <a:buNone/>
            </a:pPr>
            <a:r>
              <a:rPr lang="en-GB" sz="16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Repeat whole thing!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A8CD29C-FE6D-F1AB-4529-13B5E17F41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75" y="4769500"/>
            <a:ext cx="2381250" cy="192405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8B73FE00-5EE1-A0A8-7A42-016B1946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19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652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5DD76-726A-E94C-5AFF-7DBA5A4E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305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The Gospel Truth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9F9A6F-9835-CB93-03B8-6055CDE2B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958" y="271719"/>
            <a:ext cx="932046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He ran the underworld.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But thought the dead, were dead and uncouth.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He was as mean as he was ruthless.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And that’s the gospel truth.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He had a plan to shake things up.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And that’s the gospel truth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E2A085-B7A0-C801-FE87-57C8EA4E0C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095" r="37444" b="2"/>
          <a:stretch/>
        </p:blipFill>
        <p:spPr>
          <a:xfrm>
            <a:off x="4648681" y="3995379"/>
            <a:ext cx="3039016" cy="27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4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01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AE9A0-043B-6B51-44FD-6C0D4444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59" y="243065"/>
            <a:ext cx="5248221" cy="56991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Poor Unfortunate soul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CFECE9-55A6-8ADD-64B6-3783B730D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498" y="817628"/>
            <a:ext cx="6781543" cy="572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Poor unfortunate souls, in pain, in need.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This one longing to be thinner, that one wants to get the girl.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And do I help them? Yes indeed!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Those poor unfortunate souls, so sad, so true.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They come flocking to my cauldron,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 Crying ‘’Spells, Ursula, please‘’, and I help them? 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Yes I do!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Now is happened once or twice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bg1"/>
                </a:solidFill>
              </a:rPr>
              <a:t>someone couldn’t pay the price and I’m afraid I had to rake them ‘cross the coals.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Yes I’ve had the odd complaint, but on the whole I’ve been a saint…..to those poor unfortunate souls!</a:t>
            </a: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DDCCBC-A132-4546-53C4-D90023E76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074" r="22405" b="1"/>
          <a:stretch/>
        </p:blipFill>
        <p:spPr>
          <a:xfrm>
            <a:off x="219259" y="1466961"/>
            <a:ext cx="4451239" cy="445123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xmlns="" val="13665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A11AE53-0011-B2CC-932D-0FFD042DE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68" r="839" b="-1"/>
          <a:stretch/>
        </p:blipFill>
        <p:spPr>
          <a:xfrm>
            <a:off x="1" y="-161163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A7F201-3E68-DE92-54E2-C3DE617E2096}"/>
              </a:ext>
            </a:extLst>
          </p:cNvPr>
          <p:cNvSpPr txBox="1"/>
          <p:nvPr/>
        </p:nvSpPr>
        <p:spPr>
          <a:xfrm>
            <a:off x="4551220" y="161173"/>
            <a:ext cx="753918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Mother knows best, take it from your Mumsy</a:t>
            </a:r>
            <a:b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On your own, you won't survive.</a:t>
            </a:r>
            <a:r>
              <a:rPr lang="en-GB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Sloppy, underdressed, immature, clumsy</a:t>
            </a:r>
            <a:b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Please, they'll eat you up alive.</a:t>
            </a:r>
            <a:b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  </a:t>
            </a:r>
            <a:r>
              <a:rPr lang="en-GB" sz="2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Gullible, naive, positively grubby,</a:t>
            </a:r>
            <a:br>
              <a:rPr lang="en-GB" sz="2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2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   Ditzy and a bit, well, hmm, vague.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Plus, I believe </a:t>
            </a:r>
            <a:r>
              <a:rPr lang="en-GB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gettin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en-GB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kinda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frumpy,</a:t>
            </a:r>
            <a:b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I'm just saying </a:t>
            </a:r>
            <a:r>
              <a:rPr lang="en-GB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'cause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GB" sz="28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wuv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you.</a:t>
            </a:r>
            <a:b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Mother understands, mother's here to help you.</a:t>
            </a:r>
            <a:r>
              <a:rPr lang="en-GB" sz="2800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en-GB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 I have is one request.</a:t>
            </a:r>
          </a:p>
          <a:p>
            <a:pPr algn="l"/>
            <a:r>
              <a:rPr lang="en-GB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           Soloists dialogue: </a:t>
            </a:r>
            <a:r>
              <a:rPr lang="en-GB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Rapunzel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en-GB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Yes</a:t>
            </a:r>
            <a:r>
              <a:rPr lang="en-GB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?</a:t>
            </a:r>
            <a:br>
              <a:rPr lang="en-GB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           MG: Don't ever ask to leave this tower again</a:t>
            </a:r>
          </a:p>
          <a:p>
            <a:pPr algn="l"/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                 </a:t>
            </a:r>
            <a:r>
              <a:rPr lang="en-GB" i="1" dirty="0" err="1">
                <a:solidFill>
                  <a:schemeClr val="bg1"/>
                </a:solidFill>
                <a:latin typeface="arial" panose="020B0604020202020204" pitchFamily="34" charset="0"/>
              </a:rPr>
              <a:t>Rapunzel:</a:t>
            </a:r>
            <a:r>
              <a:rPr lang="en-GB" b="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Yes</a:t>
            </a:r>
            <a:r>
              <a:rPr lang="en-GB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mother</a:t>
            </a:r>
            <a:br>
              <a:rPr lang="en-GB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           MG: I love you very much, dear </a:t>
            </a:r>
          </a:p>
          <a:p>
            <a:pPr algn="l"/>
            <a:r>
              <a:rPr lang="en-GB" i="1" dirty="0">
                <a:solidFill>
                  <a:schemeClr val="bg1"/>
                </a:solidFill>
                <a:latin typeface="arial" panose="020B0604020202020204" pitchFamily="34" charset="0"/>
              </a:rPr>
              <a:t>                Rapunzel: </a:t>
            </a:r>
            <a:r>
              <a:rPr lang="en-GB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 love you more</a:t>
            </a:r>
            <a:br>
              <a:rPr lang="en-GB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              MG: I love you most</a:t>
            </a:r>
          </a:p>
          <a:p>
            <a:pPr algn="l"/>
            <a:r>
              <a:rPr lang="en-GB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Don't forget it, you'll regret it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</a:rPr>
              <a:t>!  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Mother knows best!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106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BF3BC1-0111-0DC0-54EB-14EA1242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422275"/>
          </a:xfrm>
        </p:spPr>
        <p:txBody>
          <a:bodyPr>
            <a:normAutofit fontScale="90000"/>
          </a:bodyPr>
          <a:lstStyle/>
          <a:p>
            <a:r>
              <a:rPr lang="en-GB" dirty="0"/>
              <a:t>GASTON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34916-4D51-5C9A-2D39-D56CD10B5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936297"/>
            <a:ext cx="6540500" cy="5556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i="0" dirty="0">
                <a:effectLst/>
                <a:latin typeface="Comic Sans MS" panose="030F0702030302020204" pitchFamily="66" charset="0"/>
              </a:rPr>
              <a:t>No one's slick as Gaston,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b="0" i="0" dirty="0">
                <a:effectLst/>
                <a:latin typeface="Comic Sans MS" panose="030F0702030302020204" pitchFamily="66" charset="0"/>
              </a:rPr>
              <a:t>No one's quick as Gaston,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b="0" i="0" dirty="0">
                <a:effectLst/>
                <a:latin typeface="Comic Sans MS" panose="030F0702030302020204" pitchFamily="66" charset="0"/>
              </a:rPr>
              <a:t>No one's neck's as incredibly thick as Gaston!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b="0" i="0" dirty="0">
                <a:effectLst/>
                <a:latin typeface="Comic Sans MS" panose="030F0702030302020204" pitchFamily="66" charset="0"/>
              </a:rPr>
              <a:t>For there's no man in town half as manly.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b="0" i="0" dirty="0">
                <a:effectLst/>
                <a:latin typeface="Comic Sans MS" panose="030F0702030302020204" pitchFamily="66" charset="0"/>
              </a:rPr>
              <a:t>Perfect, a pure paragon.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b="0" i="0" dirty="0">
                <a:effectLst/>
                <a:latin typeface="Comic Sans MS" panose="030F0702030302020204" pitchFamily="66" charset="0"/>
              </a:rPr>
              <a:t>You can ask any Tom, Dick or Stanley,</a:t>
            </a: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b="0" i="0" dirty="0">
                <a:effectLst/>
                <a:latin typeface="Comic Sans MS" panose="030F0702030302020204" pitchFamily="66" charset="0"/>
              </a:rPr>
              <a:t>And they'll tell you whose team they prefer to be on.</a:t>
            </a: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Who plays darts like Gaston? Who breaks hearts like Gaston?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Who’s much more than the sum of his parts like Gaston?</a:t>
            </a:r>
          </a:p>
          <a:p>
            <a:pPr marL="0" indent="0">
              <a:buNone/>
            </a:pPr>
            <a:r>
              <a:rPr lang="en-GB" sz="2000" i="1" dirty="0">
                <a:latin typeface="Comic Sans MS" panose="030F0702030302020204" pitchFamily="66" charset="0"/>
              </a:rPr>
              <a:t>(Solo: As a specimen, yes, I’m intimidating)</a:t>
            </a:r>
          </a:p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My what a guy that Gaston!</a:t>
            </a:r>
          </a:p>
          <a:p>
            <a:pPr marL="0" indent="0">
              <a:buNone/>
            </a:pPr>
            <a:r>
              <a:rPr lang="en-GB" sz="1600" dirty="0"/>
              <a:t>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C7AC17-9216-C4AF-6FE4-5AFD6AC0F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981" r="507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7639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9BFA18-406B-9A19-22D3-914321985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100" y="681038"/>
            <a:ext cx="7061200" cy="5986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No one hits like Gaston, matches wits like Gaston.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In a spitting match nobody spits like Gaston! </a:t>
            </a:r>
          </a:p>
          <a:p>
            <a:pPr marL="0" indent="0">
              <a:buNone/>
            </a:pPr>
            <a:r>
              <a:rPr lang="en-GB" sz="1800" i="1" dirty="0">
                <a:latin typeface="Comic Sans MS" panose="030F0702030302020204" pitchFamily="66" charset="0"/>
              </a:rPr>
              <a:t>(I’m especially good at expectorating )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Ten points for  Gaston!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…..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Who has brains likes Gaston, entertains like Gaston?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Who can make up these endless refrains like Gaston?</a:t>
            </a:r>
          </a:p>
          <a:p>
            <a:pPr marL="0" indent="0">
              <a:buNone/>
            </a:pPr>
            <a:r>
              <a:rPr lang="en-GB" sz="1800" i="1" dirty="0">
                <a:latin typeface="Comic Sans MS" panose="030F0702030302020204" pitchFamily="66" charset="0"/>
              </a:rPr>
              <a:t>(Solo: I use antlers in all my decorating.)</a:t>
            </a:r>
          </a:p>
          <a:p>
            <a:pPr marL="0" indent="0">
              <a:buNone/>
            </a:pPr>
            <a:endParaRPr lang="en-GB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Say it again! Who’s a man among men?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Who’s the super success? Don’t you know? Can’t you guess?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Ask his fans and his five hangers on.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There’s just one guy in town,  who’d got all of it down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…..</a:t>
            </a:r>
          </a:p>
          <a:p>
            <a:pPr marL="0" indent="0">
              <a:buNone/>
            </a:pPr>
            <a:r>
              <a:rPr lang="en-GB" sz="1800" dirty="0">
                <a:latin typeface="Comic Sans MS" panose="030F0702030302020204" pitchFamily="66" charset="0"/>
              </a:rPr>
              <a:t>GASTON!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F154FF-9F42-401E-9A04-275D66E0E5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8" r="-1" b="-1"/>
          <a:stretch/>
        </p:blipFill>
        <p:spPr>
          <a:xfrm>
            <a:off x="1086177" y="511293"/>
            <a:ext cx="3198754" cy="451790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475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67A58-773B-9B55-ED7A-5A4CA8FE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8F35558-71AF-3F12-D680-59F7A6B34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345" y="0"/>
            <a:ext cx="12061655" cy="67340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BC9BC9-C363-A485-AE4C-571515B7B917}"/>
              </a:ext>
            </a:extLst>
          </p:cNvPr>
          <p:cNvSpPr txBox="1"/>
          <p:nvPr/>
        </p:nvSpPr>
        <p:spPr>
          <a:xfrm>
            <a:off x="3331744" y="1690688"/>
            <a:ext cx="4461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Zero to Hero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One Call Away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Holding out for a Hero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A Whole New World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Hakuna Matata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EDCB37-73B4-C17D-AB9A-16D17997C3A3}"/>
              </a:ext>
            </a:extLst>
          </p:cNvPr>
          <p:cNvSpPr txBox="1"/>
          <p:nvPr/>
        </p:nvSpPr>
        <p:spPr>
          <a:xfrm>
            <a:off x="6162153" y="3429000"/>
            <a:ext cx="42611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Superheroes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Something Just Like This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Friend Like Me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Prince Ali</a:t>
            </a:r>
          </a:p>
          <a:p>
            <a:r>
              <a:rPr lang="en-GB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Spiderman</a:t>
            </a:r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8B80B-31EF-0BDB-00DD-F498F404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60" y="3429000"/>
            <a:ext cx="5306177" cy="324953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2000" b="0" i="0" dirty="0">
                <a:effectLst/>
                <a:latin typeface="arial" panose="020B0604020202020204" pitchFamily="34" charset="0"/>
              </a:rPr>
              <a:t>Bless my soul Herc was on a roll,</a:t>
            </a:r>
            <a:br>
              <a:rPr lang="en-GB" sz="2000" b="0" i="0" dirty="0"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effectLst/>
                <a:latin typeface="arial" panose="020B0604020202020204" pitchFamily="34" charset="0"/>
              </a:rPr>
              <a:t>Person of the week in every Greek opinion poll.</a:t>
            </a:r>
            <a:br>
              <a:rPr lang="en-GB" sz="2000" b="0" i="0" dirty="0"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effectLst/>
                <a:latin typeface="arial" panose="020B0604020202020204" pitchFamily="34" charset="0"/>
              </a:rPr>
              <a:t>What a pro Herc could stop a show!</a:t>
            </a:r>
            <a:br>
              <a:rPr lang="en-GB" sz="2000" b="0" i="0" dirty="0"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effectLst/>
                <a:latin typeface="arial" panose="020B0604020202020204" pitchFamily="34" charset="0"/>
              </a:rPr>
              <a:t>Point him at a monster and you're talking SRO,</a:t>
            </a:r>
            <a:br>
              <a:rPr lang="en-GB" sz="2000" b="0" i="0" dirty="0"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effectLst/>
                <a:latin typeface="arial" panose="020B0604020202020204" pitchFamily="34" charset="0"/>
              </a:rPr>
              <a:t>He was a no one, a zero, zero.</a:t>
            </a:r>
            <a:br>
              <a:rPr lang="en-GB" sz="2000" b="0" i="0" dirty="0"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effectLst/>
                <a:latin typeface="arial" panose="020B0604020202020204" pitchFamily="34" charset="0"/>
              </a:rPr>
              <a:t>Now he's a honcho, he's a hero!</a:t>
            </a:r>
            <a:br>
              <a:rPr lang="en-GB" sz="2000" b="0" i="0" dirty="0"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effectLst/>
                <a:latin typeface="arial" panose="020B0604020202020204" pitchFamily="34" charset="0"/>
              </a:rPr>
              <a:t>Here was a kid with his act down pat,</a:t>
            </a:r>
            <a:br>
              <a:rPr lang="en-GB" sz="2000" b="0" i="0" dirty="0"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effectLst/>
                <a:latin typeface="arial" panose="020B0604020202020204" pitchFamily="34" charset="0"/>
              </a:rPr>
              <a:t>From zero to hero in no time flat.</a:t>
            </a:r>
            <a:br>
              <a:rPr lang="en-GB" sz="2000" b="0" i="0" dirty="0"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effectLst/>
                <a:latin typeface="arial" panose="020B0604020202020204" pitchFamily="34" charset="0"/>
              </a:rPr>
              <a:t>Zero to hero just like that!</a:t>
            </a:r>
            <a:r>
              <a:rPr lang="en-GB" sz="3600" b="0" i="0" dirty="0">
                <a:effectLst/>
                <a:latin typeface="arial" panose="020B0604020202020204" pitchFamily="34" charset="0"/>
              </a:rPr>
              <a:t/>
            </a:r>
            <a:br>
              <a:rPr lang="en-GB" sz="3600" b="0" i="0" dirty="0">
                <a:effectLst/>
                <a:latin typeface="arial" panose="020B0604020202020204" pitchFamily="34" charset="0"/>
              </a:rPr>
            </a:b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389496-3896-71E1-CCF2-759CAD1158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430" b="1"/>
          <a:stretch/>
        </p:blipFill>
        <p:spPr>
          <a:xfrm>
            <a:off x="20" y="10"/>
            <a:ext cx="12191980" cy="282741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1E10B0-76A1-E180-10BC-CD08B986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495" y="2767263"/>
            <a:ext cx="4995774" cy="370572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700" b="0" i="0" dirty="0">
                <a:effectLst/>
                <a:latin typeface="arial" panose="020B0604020202020204" pitchFamily="34" charset="0"/>
              </a:rPr>
              <a:t>When he smiled the girls went wild with ‘oohs and </a:t>
            </a:r>
            <a:r>
              <a:rPr lang="en-GB" sz="1700" b="0" i="0" dirty="0" err="1">
                <a:effectLst/>
                <a:latin typeface="arial" panose="020B0604020202020204" pitchFamily="34" charset="0"/>
              </a:rPr>
              <a:t>aahs</a:t>
            </a:r>
            <a:r>
              <a:rPr lang="en-GB" sz="1700" b="0" i="0" dirty="0">
                <a:effectLst/>
                <a:latin typeface="arial" panose="020B0604020202020204" pitchFamily="34" charset="0"/>
              </a:rPr>
              <a:t>’!</a:t>
            </a:r>
            <a:br>
              <a:rPr lang="en-GB" sz="1700" b="0" i="0" dirty="0">
                <a:effectLst/>
                <a:latin typeface="arial" panose="020B0604020202020204" pitchFamily="34" charset="0"/>
              </a:rPr>
            </a:br>
            <a:r>
              <a:rPr lang="en-GB" sz="1700" b="0" i="0" dirty="0">
                <a:effectLst/>
                <a:latin typeface="arial" panose="020B0604020202020204" pitchFamily="34" charset="0"/>
              </a:rPr>
              <a:t>And they slapped his face on every vase (on every </a:t>
            </a:r>
            <a:r>
              <a:rPr lang="en-GB" sz="1700" b="0" i="0" dirty="0" err="1">
                <a:effectLst/>
                <a:latin typeface="arial" panose="020B0604020202020204" pitchFamily="34" charset="0"/>
              </a:rPr>
              <a:t>vahse</a:t>
            </a:r>
            <a:r>
              <a:rPr lang="en-GB" sz="1700" b="0" i="0" dirty="0">
                <a:effectLst/>
                <a:latin typeface="arial" panose="020B0604020202020204" pitchFamily="34" charset="0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700" b="0" i="0" dirty="0">
                <a:effectLst/>
                <a:latin typeface="arial" panose="020B0604020202020204" pitchFamily="34" charset="0"/>
              </a:rPr>
              <a:t>From appearance fees and royalties</a:t>
            </a:r>
            <a:br>
              <a:rPr lang="en-GB" sz="1700" b="0" i="0" dirty="0">
                <a:effectLst/>
                <a:latin typeface="arial" panose="020B0604020202020204" pitchFamily="34" charset="0"/>
              </a:rPr>
            </a:br>
            <a:r>
              <a:rPr lang="en-GB" sz="1700" b="0" i="0" dirty="0">
                <a:effectLst/>
                <a:latin typeface="arial" panose="020B0604020202020204" pitchFamily="34" charset="0"/>
              </a:rPr>
              <a:t>Our Herc had cash to burn.</a:t>
            </a:r>
            <a:br>
              <a:rPr lang="en-GB" sz="1700" b="0" i="0" dirty="0">
                <a:effectLst/>
                <a:latin typeface="arial" panose="020B0604020202020204" pitchFamily="34" charset="0"/>
              </a:rPr>
            </a:br>
            <a:r>
              <a:rPr lang="en-GB" sz="1700" b="0" i="0" dirty="0">
                <a:effectLst/>
                <a:latin typeface="arial" panose="020B0604020202020204" pitchFamily="34" charset="0"/>
              </a:rPr>
              <a:t>Now nouveau riche and famous</a:t>
            </a:r>
            <a:br>
              <a:rPr lang="en-GB" sz="1700" b="0" i="0" dirty="0">
                <a:effectLst/>
                <a:latin typeface="arial" panose="020B0604020202020204" pitchFamily="34" charset="0"/>
              </a:rPr>
            </a:br>
            <a:r>
              <a:rPr lang="en-GB" sz="1700" b="0" i="0" dirty="0">
                <a:effectLst/>
                <a:latin typeface="arial" panose="020B0604020202020204" pitchFamily="34" charset="0"/>
              </a:rPr>
              <a:t>He could tell you what's a Grecian </a:t>
            </a:r>
            <a:r>
              <a:rPr lang="en-GB" sz="1700" dirty="0">
                <a:latin typeface="arial" panose="020B0604020202020204" pitchFamily="34" charset="0"/>
              </a:rPr>
              <a:t>u</a:t>
            </a:r>
            <a:r>
              <a:rPr lang="en-GB" sz="1700" b="0" i="0" dirty="0">
                <a:effectLst/>
                <a:latin typeface="arial" panose="020B0604020202020204" pitchFamily="34" charset="0"/>
              </a:rPr>
              <a:t>rn!</a:t>
            </a:r>
          </a:p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xmlns="" val="38718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8B80B-31EF-0BDB-00DD-F498F404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02" y="133351"/>
            <a:ext cx="5310188" cy="3705726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Say Amen there he goes again,</a:t>
            </a:r>
            <a:r>
              <a:rPr lang="en-GB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Sweet and undefeated and an awesome ten for ten.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Folks lined up just to watch him flex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And this perfect package packed a pair of pretty pecs.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Hercie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he comes, he sees, he conquers.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Honey, the crowds were going bonkers!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 showed the moxie brains, and spunk.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From zero to hero a major hunk.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Zero to hero and who’d a </a:t>
            </a:r>
            <a:r>
              <a:rPr lang="en-GB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thunk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1E10B0-76A1-E180-10BC-CD08B986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790" y="818147"/>
            <a:ext cx="6026479" cy="5654842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Who put the glad in gladiator? (Hercules.)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Whose daring deeds are great </a:t>
            </a:r>
            <a:r>
              <a:rPr lang="en-GB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theater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? (Hercules.)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Isn't he bold? (No one braver!)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Is he sweet? (Our favourite flavour!)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Hercules, Hercules,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Hercules, Hercules,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Hercules, Hercules.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Bless my soul Herc was on a roll, undefeated!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Riding high and the nicest guy, not conceited.</a:t>
            </a: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 was a </a:t>
            </a:r>
            <a:r>
              <a:rPr lang="en-GB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nothin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’, a zero, zero.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Now he's a honcho, 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h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e's a hero!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 hit the heights at breakneck speed.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From zero to hero,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Herc is a hero!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Now he's a </a:t>
            </a:r>
            <a:r>
              <a:rPr lang="en-GB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herooooooooooo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Yes indeed!</a:t>
            </a:r>
          </a:p>
          <a:p>
            <a:endParaRPr lang="en-GB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778B61-D6F0-104A-8904-34D60B067E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4410" y="3943350"/>
            <a:ext cx="15716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414897-0F17-1DC8-EC0F-DEFCE630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5" y="197110"/>
            <a:ext cx="4509236" cy="113913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hiller" panose="04020404031007020602" pitchFamily="82" charset="0"/>
              </a:rPr>
              <a:t>Villains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6CF353-AA2B-435F-FFCA-8B642B51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24" y="1176109"/>
            <a:ext cx="4492454" cy="4007824"/>
          </a:xfrm>
        </p:spPr>
        <p:txBody>
          <a:bodyPr anchor="t"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/>
              <a:t>Double, Double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Be Prepared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Bad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Little Girls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Killer Queen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The Smell of Rebellion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Evil Like Me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Cruella de </a:t>
            </a:r>
            <a:r>
              <a:rPr lang="en-GB" sz="2000" dirty="0" err="1"/>
              <a:t>Vil</a:t>
            </a: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The Gospel Truth II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Poor Unfortunate Souls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Mother Knows Best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Gaston</a:t>
            </a:r>
            <a:endParaRPr lang="en-GB" sz="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F9706B-77D6-DA65-B264-D201E9E9F1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481" r="9488" b="-5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B9C57A-1A2F-3437-C095-941D73E044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375" r="18627" b="2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7A964F-069A-C22A-175F-8EC7624EE4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-4" b="7338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6A6397-3244-23BB-241E-C8DCC55F7C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23306" r="-3" b="26351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2C6905-0E2B-CE78-B5F9-F07F60877C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3" b="14479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938452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F3E9BC-2E20-D60F-3958-295C6AE91E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0364" y="424823"/>
            <a:ext cx="2832467" cy="1973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965CD-526F-C375-C6B0-F5ED795B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4" y="0"/>
            <a:ext cx="10515600" cy="729749"/>
          </a:xfrm>
        </p:spPr>
        <p:txBody>
          <a:bodyPr/>
          <a:lstStyle/>
          <a:p>
            <a:r>
              <a:rPr lang="en-GB" dirty="0"/>
              <a:t>One call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E34C3F-85AF-0040-0546-83249DEDF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25971"/>
            <a:ext cx="6477000" cy="5932029"/>
          </a:xfrm>
        </p:spPr>
        <p:txBody>
          <a:bodyPr>
            <a:normAutofit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I'm only one call away,</a:t>
            </a:r>
            <a:b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I'll be there to save the day.</a:t>
            </a:r>
            <a:b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Superman got nothing on me.</a:t>
            </a:r>
            <a:b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I'm only one call away.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Call me, baby, if you need a friend.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 just </a:t>
            </a:r>
            <a:r>
              <a:rPr lang="en-GB" sz="20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wanna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give you love.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C'mon, c'mon, c’mon,</a:t>
            </a:r>
            <a:b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Reaching out to you, so take a chance.</a:t>
            </a:r>
          </a:p>
          <a:p>
            <a:pPr marL="0" indent="0" algn="l">
              <a:buNone/>
            </a:pPr>
            <a:endParaRPr lang="en-GB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No matter where you go, y</a:t>
            </a:r>
            <a:r>
              <a:rPr lang="en-GB" sz="2000" dirty="0">
                <a:solidFill>
                  <a:srgbClr val="202124"/>
                </a:solidFill>
                <a:latin typeface="arial" panose="020B0604020202020204" pitchFamily="34" charset="0"/>
              </a:rPr>
              <a:t>ou </a:t>
            </a:r>
            <a:r>
              <a:rPr lang="en-GB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know you're not alone.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GB" sz="1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lnSpc>
                <a:spcPct val="170000"/>
              </a:lnSpc>
              <a:buNone/>
            </a:pPr>
            <a:r>
              <a:rPr lang="en-GB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I'm only one call away……..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5430383-9907-9373-83EE-28D7214DBAAE}"/>
              </a:ext>
            </a:extLst>
          </p:cNvPr>
          <p:cNvSpPr txBox="1">
            <a:spLocks/>
          </p:cNvSpPr>
          <p:nvPr/>
        </p:nvSpPr>
        <p:spPr>
          <a:xfrm>
            <a:off x="6412830" y="228601"/>
            <a:ext cx="5713055" cy="620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GB" sz="3300" dirty="0">
                <a:solidFill>
                  <a:srgbClr val="202124"/>
                </a:solidFill>
                <a:latin typeface="arial" panose="020B0604020202020204" pitchFamily="34" charset="0"/>
              </a:rPr>
              <a:t>When you're weak I'll be strong,</a:t>
            </a:r>
            <a:br>
              <a:rPr lang="en-GB" sz="33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GB" sz="3300" dirty="0">
                <a:solidFill>
                  <a:srgbClr val="202124"/>
                </a:solidFill>
                <a:latin typeface="arial" panose="020B0604020202020204" pitchFamily="34" charset="0"/>
              </a:rPr>
              <a:t>I'm </a:t>
            </a:r>
            <a:r>
              <a:rPr lang="en-GB" sz="3300" dirty="0" err="1">
                <a:solidFill>
                  <a:srgbClr val="202124"/>
                </a:solidFill>
                <a:latin typeface="arial" panose="020B0604020202020204" pitchFamily="34" charset="0"/>
              </a:rPr>
              <a:t>gonna</a:t>
            </a:r>
            <a:r>
              <a:rPr lang="en-GB" sz="3300" dirty="0">
                <a:solidFill>
                  <a:srgbClr val="202124"/>
                </a:solidFill>
                <a:latin typeface="arial" panose="020B0604020202020204" pitchFamily="34" charset="0"/>
              </a:rPr>
              <a:t> keep holding on.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GB" sz="3300" dirty="0">
                <a:solidFill>
                  <a:srgbClr val="202124"/>
                </a:solidFill>
                <a:latin typeface="arial" panose="020B0604020202020204" pitchFamily="34" charset="0"/>
              </a:rPr>
              <a:t>Now don't you worry, it won't be long.</a:t>
            </a:r>
            <a:br>
              <a:rPr lang="en-GB" sz="33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GB" sz="3300" dirty="0">
                <a:solidFill>
                  <a:srgbClr val="202124"/>
                </a:solidFill>
                <a:latin typeface="arial" panose="020B0604020202020204" pitchFamily="34" charset="0"/>
              </a:rPr>
              <a:t>And when you you feel like hope is gone,</a:t>
            </a:r>
            <a:br>
              <a:rPr lang="en-GB" sz="33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GB" sz="3300" dirty="0">
                <a:solidFill>
                  <a:srgbClr val="202124"/>
                </a:solidFill>
                <a:latin typeface="arial" panose="020B0604020202020204" pitchFamily="34" charset="0"/>
              </a:rPr>
              <a:t>Just run into my arms.</a:t>
            </a:r>
            <a:br>
              <a:rPr lang="en-GB" sz="3300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GB" sz="3300" b="1" dirty="0">
                <a:solidFill>
                  <a:srgbClr val="202124"/>
                </a:solidFill>
                <a:latin typeface="arial" panose="020B0604020202020204" pitchFamily="34" charset="0"/>
              </a:rPr>
              <a:t>I'm only one call away,</a:t>
            </a:r>
            <a:br>
              <a:rPr lang="en-GB" sz="3300" b="1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GB" sz="3300" b="1" dirty="0">
                <a:solidFill>
                  <a:srgbClr val="202124"/>
                </a:solidFill>
                <a:latin typeface="arial" panose="020B0604020202020204" pitchFamily="34" charset="0"/>
              </a:rPr>
              <a:t>I'll be there to save the day.</a:t>
            </a:r>
            <a:br>
              <a:rPr lang="en-GB" sz="3300" b="1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GB" sz="3300" b="1" dirty="0">
                <a:solidFill>
                  <a:srgbClr val="202124"/>
                </a:solidFill>
                <a:latin typeface="arial" panose="020B0604020202020204" pitchFamily="34" charset="0"/>
              </a:rPr>
              <a:t>Superman got nothing on me.</a:t>
            </a:r>
            <a:br>
              <a:rPr lang="en-GB" sz="3300" b="1" dirty="0">
                <a:solidFill>
                  <a:srgbClr val="202124"/>
                </a:solidFill>
                <a:latin typeface="arial" panose="020B0604020202020204" pitchFamily="34" charset="0"/>
              </a:rPr>
            </a:br>
            <a:r>
              <a:rPr lang="en-GB" sz="3300" b="1" dirty="0">
                <a:solidFill>
                  <a:srgbClr val="202124"/>
                </a:solidFill>
                <a:latin typeface="arial" panose="020B0604020202020204" pitchFamily="34" charset="0"/>
              </a:rPr>
              <a:t>I'm only one, 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GB" sz="2900" b="1" dirty="0">
                <a:solidFill>
                  <a:srgbClr val="202124"/>
                </a:solidFill>
                <a:latin typeface="arial" panose="020B0604020202020204" pitchFamily="34" charset="0"/>
              </a:rPr>
              <a:t>I'm only one,    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GB" sz="2900" b="1" dirty="0">
                <a:solidFill>
                  <a:srgbClr val="202124"/>
                </a:solidFill>
                <a:latin typeface="arial" panose="020B0604020202020204" pitchFamily="34" charset="0"/>
              </a:rPr>
              <a:t>One call away……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 algn="l">
              <a:lnSpc>
                <a:spcPct val="170000"/>
              </a:lnSpc>
              <a:buNone/>
            </a:pPr>
            <a:endParaRPr lang="en-GB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663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D92C3-1E9D-D91D-2214-2E0D6C14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Holding out for A Hero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CEAB87-7D08-877D-6E89-74F9187D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Doo doo doo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dooo</a:t>
            </a: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,  doo doo doo doo, doo doo doo doo, a</a:t>
            </a:r>
            <a:r>
              <a:rPr lang="en-GB" dirty="0">
                <a:solidFill>
                  <a:srgbClr val="202124"/>
                </a:solidFill>
                <a:latin typeface="Comic Sans MS" panose="030F0702030302020204" pitchFamily="66" charset="0"/>
              </a:rPr>
              <a:t>ah aah!</a:t>
            </a:r>
            <a:endParaRPr lang="en-GB" b="0" i="0" dirty="0">
              <a:solidFill>
                <a:srgbClr val="202124"/>
              </a:solidFill>
              <a:effectLst/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Where have all the good men gone</a:t>
            </a:r>
            <a:b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And where are all the gods?</a:t>
            </a:r>
            <a:b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Where's the streetwise Hercules</a:t>
            </a:r>
            <a:b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To fight the rising odds?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Isn't there a white knight upon a fiery steed?</a:t>
            </a:r>
            <a:b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Late at night, I toss and I turn</a:t>
            </a:r>
            <a:b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And I dream of what I need.</a:t>
            </a:r>
          </a:p>
          <a:p>
            <a:pPr marL="0" indent="0" algn="l">
              <a:buNone/>
            </a:pP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 need a hero!</a:t>
            </a:r>
            <a:b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I'm holding out for a hero 'til the end of the night.</a:t>
            </a:r>
            <a:b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He's </a:t>
            </a:r>
            <a:r>
              <a:rPr lang="en-GB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strong, and he's </a:t>
            </a:r>
            <a:r>
              <a:rPr lang="en-GB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fast</a:t>
            </a:r>
            <a:b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And he's </a:t>
            </a:r>
            <a:r>
              <a:rPr lang="en-GB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fresh from the fight.</a:t>
            </a:r>
          </a:p>
          <a:p>
            <a:pPr marL="0" indent="0" algn="ctr">
              <a:buNone/>
            </a:pP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 need a hero!</a:t>
            </a:r>
            <a:b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I'm holding out for a hero 'til the morning light.</a:t>
            </a:r>
            <a:b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He's </a:t>
            </a:r>
            <a:r>
              <a:rPr lang="en-GB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sure, and it's </a:t>
            </a:r>
            <a:r>
              <a:rPr lang="en-GB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soon</a:t>
            </a:r>
            <a:b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And he's </a:t>
            </a:r>
            <a:r>
              <a:rPr lang="en-GB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larger than life (larger than life)!</a:t>
            </a:r>
            <a:br>
              <a:rPr lang="en-GB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endParaRPr lang="en-GB" b="1" i="0" dirty="0">
              <a:solidFill>
                <a:srgbClr val="202124"/>
              </a:solidFill>
              <a:effectLst/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3AD26B-DD97-0A2F-91F6-B960C15670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758" y="866273"/>
            <a:ext cx="4755447" cy="2731169"/>
          </a:xfrm>
          <a:prstGeom prst="rect">
            <a:avLst/>
          </a:prstGeom>
          <a:solidFill>
            <a:srgbClr val="9EDDFE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0D013E-7B71-164E-6660-40AAB73C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180474"/>
            <a:ext cx="10515600" cy="18465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D95E9E-7CF1-FF27-BBC3-67CF4F4B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32" y="0"/>
            <a:ext cx="10515600" cy="6252787"/>
          </a:xfrm>
        </p:spPr>
        <p:txBody>
          <a:bodyPr>
            <a:normAutofit fontScale="40000" lnSpcReduction="20000"/>
          </a:bodyPr>
          <a:lstStyle/>
          <a:p>
            <a:pPr marL="0" indent="0" algn="r">
              <a:buNone/>
            </a:pPr>
            <a: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Doo doo doo </a:t>
            </a:r>
            <a:r>
              <a:rPr lang="en-GB" sz="4500" b="0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dooo</a:t>
            </a:r>
            <a: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,  doo doo doo doo, doo doo doo doo, a</a:t>
            </a:r>
            <a:r>
              <a:rPr lang="en-GB" sz="4500" dirty="0">
                <a:solidFill>
                  <a:srgbClr val="202124"/>
                </a:solidFill>
                <a:latin typeface="Comic Sans MS" panose="030F0702030302020204" pitchFamily="66" charset="0"/>
              </a:rPr>
              <a:t>ah aah! </a:t>
            </a:r>
            <a:endParaRPr lang="en-GB" sz="4500" b="0" i="0" dirty="0">
              <a:solidFill>
                <a:srgbClr val="202124"/>
              </a:solidFill>
              <a:effectLst/>
              <a:latin typeface="Comic Sans MS" panose="030F0702030302020204" pitchFamily="66" charset="0"/>
            </a:endParaRPr>
          </a:p>
          <a:p>
            <a:pPr marL="0" indent="0" algn="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Up where the mountains meet the heavens above,</a:t>
            </a:r>
            <a:b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Out where the lightning splits the sea,</a:t>
            </a:r>
            <a:b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 could swear there is somebody there, someone watching me!</a:t>
            </a:r>
            <a:b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endParaRPr lang="en-GB" sz="4000" b="0" i="0" dirty="0">
              <a:solidFill>
                <a:srgbClr val="202124"/>
              </a:solidFill>
              <a:effectLst/>
              <a:latin typeface="Comic Sans MS" panose="030F0702030302020204" pitchFamily="66" charset="0"/>
            </a:endParaRPr>
          </a:p>
          <a:p>
            <a:pPr marL="0" indent="0" algn="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Through the wind and the chill and the rain</a:t>
            </a:r>
            <a:b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And the storm and the flood,</a:t>
            </a:r>
          </a:p>
          <a:p>
            <a:pPr marL="0" indent="0" algn="r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 can feel his approach like a fire in my blood.</a:t>
            </a:r>
            <a:b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Like a fire in my blood, like a fire in my blood</a:t>
            </a:r>
            <a:b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sz="4500" b="0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Like a fire in my blood, like a fire in my, ‘Aah aah!’</a:t>
            </a:r>
          </a:p>
          <a:p>
            <a:pPr marL="0" indent="0" algn="ctr">
              <a:buNone/>
            </a:pPr>
            <a:endParaRPr lang="en-GB" sz="3300" b="1" i="0" dirty="0">
              <a:solidFill>
                <a:srgbClr val="202124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 need a hero!</a:t>
            </a:r>
            <a:b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I'm holding out for a hero 'til the end of the night.</a:t>
            </a:r>
            <a:b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He's </a:t>
            </a:r>
            <a:r>
              <a:rPr lang="en-GB" sz="4500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strong, and he's </a:t>
            </a:r>
            <a:r>
              <a:rPr lang="en-GB" sz="4500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fast</a:t>
            </a:r>
            <a:b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And he's </a:t>
            </a:r>
            <a:r>
              <a:rPr lang="en-GB" sz="4500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fresh from the fight.</a:t>
            </a:r>
          </a:p>
          <a:p>
            <a:pPr marL="0" indent="0" algn="ctr">
              <a:buNone/>
            </a:pP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 need a hero!</a:t>
            </a:r>
            <a:b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I'm holding out for a hero 'til the morning light.</a:t>
            </a:r>
            <a:b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He's </a:t>
            </a:r>
            <a:r>
              <a:rPr lang="en-GB" sz="4500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sure, and it's </a:t>
            </a:r>
            <a:r>
              <a:rPr lang="en-GB" sz="4500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soon</a:t>
            </a:r>
            <a:b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And he's </a:t>
            </a:r>
            <a:r>
              <a:rPr lang="en-GB" sz="4500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gotta</a:t>
            </a: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 be larger than life (larger than life)!</a:t>
            </a:r>
            <a:b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</a:br>
            <a:endParaRPr lang="en-GB" sz="4500" b="0" i="0" dirty="0">
              <a:solidFill>
                <a:srgbClr val="202124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Doo doo doo </a:t>
            </a:r>
            <a:r>
              <a:rPr lang="en-GB" sz="4500" b="1" i="0" dirty="0" err="1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dooo</a:t>
            </a:r>
            <a:r>
              <a:rPr lang="en-GB" sz="4500" b="1" i="0" dirty="0"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,  doo doo doo doo, doo doo doo doo, a</a:t>
            </a:r>
            <a:r>
              <a:rPr lang="en-GB" sz="4500" b="1" dirty="0">
                <a:solidFill>
                  <a:srgbClr val="202124"/>
                </a:solidFill>
                <a:latin typeface="Comic Sans MS" panose="030F0702030302020204" pitchFamily="66" charset="0"/>
              </a:rPr>
              <a:t>ah aah! </a:t>
            </a:r>
            <a:endParaRPr lang="en-GB" sz="4500" b="1" i="0" dirty="0">
              <a:solidFill>
                <a:srgbClr val="202124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500" b="1" dirty="0">
                <a:latin typeface="Comic Sans MS" panose="030F0702030302020204" pitchFamily="66" charset="0"/>
              </a:rPr>
              <a:t>I need a hero!</a:t>
            </a:r>
          </a:p>
        </p:txBody>
      </p:sp>
    </p:spTree>
    <p:extLst>
      <p:ext uri="{BB962C8B-B14F-4D97-AF65-F5344CB8AC3E}">
        <p14:creationId xmlns:p14="http://schemas.microsoft.com/office/powerpoint/2010/main" xmlns="" val="3263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2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837D9B-B53C-B7AC-336D-FE1C0A68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96" y="730470"/>
            <a:ext cx="4957383" cy="5965263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can show you the world,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Shining, shimmering, splendid.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Tell me, princess, now when did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You last let your heart decide?</a:t>
            </a:r>
          </a:p>
          <a:p>
            <a:pPr marL="0" indent="0" algn="l">
              <a:buNone/>
            </a:pP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 can open your eyes,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Take you wonder by wonder.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Over, sideways and under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On a magic carpet ride.</a:t>
            </a:r>
          </a:p>
          <a:p>
            <a:pPr marL="0" indent="0" algn="l">
              <a:buNone/>
            </a:pP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whole new world,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new fantastic point of view.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No one to tell us no or where to go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Or say we're only dreaming.</a:t>
            </a:r>
          </a:p>
          <a:p>
            <a:pPr marL="0" indent="0" algn="l">
              <a:buNone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</a:rPr>
              <a:t>A </a:t>
            </a: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whole new world,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dazzling place I never knew.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But when I'm way up here it's crystal clear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That now I'm in a whole new world with you.</a:t>
            </a:r>
          </a:p>
          <a:p>
            <a:pPr marL="0" indent="0" algn="l">
              <a:buNone/>
            </a:pP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Unbelievable sights,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Indescribable feeling.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Soaring, tumbling, freewheeling</a:t>
            </a:r>
            <a:b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Through an endless diamond sky.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6AC74E-D960-03AC-A054-CF33F6A452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9175" y="191412"/>
            <a:ext cx="3582211" cy="1871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43A888-1EBD-4B3A-316B-25C7A1A5F7B3}"/>
              </a:ext>
            </a:extLst>
          </p:cNvPr>
          <p:cNvSpPr txBox="1"/>
          <p:nvPr/>
        </p:nvSpPr>
        <p:spPr>
          <a:xfrm>
            <a:off x="5895974" y="1834806"/>
            <a:ext cx="46196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whole new world,</a:t>
            </a:r>
          </a:p>
          <a:p>
            <a:pPr marL="0" indent="0" algn="l">
              <a:buNone/>
            </a:pP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hundred thousand things to see.</a:t>
            </a:r>
          </a:p>
          <a:p>
            <a:pPr marL="0" indent="0" algn="l">
              <a:buNone/>
            </a:pP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I'm like a shooting star,</a:t>
            </a:r>
            <a:b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I've come so far, I can’t go back.</a:t>
            </a:r>
          </a:p>
          <a:p>
            <a:pPr marL="0" indent="0" algn="l">
              <a:buNone/>
            </a:pP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I’m in a whole new world,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with new horizons to pursue.</a:t>
            </a:r>
          </a:p>
          <a:p>
            <a:pPr marL="0" indent="0" algn="l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I’ll chase them anywhere,</a:t>
            </a:r>
          </a:p>
          <a:p>
            <a:pPr marL="0" indent="0" algn="l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There’s time to spare.</a:t>
            </a:r>
          </a:p>
          <a:p>
            <a:pPr marL="0" indent="0" algn="l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Let me share this whole new world with you.</a:t>
            </a:r>
          </a:p>
          <a:p>
            <a:pPr marL="0" indent="0" algn="l"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A whole new world,</a:t>
            </a:r>
          </a:p>
          <a:p>
            <a:pPr marL="0" indent="0" algn="l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That’s where we’ll be.</a:t>
            </a:r>
          </a:p>
          <a:p>
            <a:pPr marL="0" indent="0" algn="l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A thrilling chase, a 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wond’rous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 place,</a:t>
            </a:r>
          </a:p>
          <a:p>
            <a:pPr marL="0" indent="0" algn="l">
              <a:buNone/>
            </a:pP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</a:rPr>
              <a:t>For you and me.</a:t>
            </a:r>
            <a:endParaRPr lang="en-GB" dirty="0"/>
          </a:p>
          <a:p>
            <a:pPr marL="0" indent="0" algn="l"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1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E2C4C7-E8D6-3144-0927-747484FA2C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242" y="716272"/>
            <a:ext cx="5897518" cy="2585414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F0B2E5-8725-C3C7-634C-CD445DB0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4458" y="681037"/>
            <a:ext cx="4160872" cy="524129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It means no worries, for the rest of your days.</a:t>
            </a:r>
          </a:p>
          <a:p>
            <a:pPr marL="0" indent="0">
              <a:buNone/>
            </a:pPr>
            <a:r>
              <a:rPr lang="en-GB" dirty="0"/>
              <a:t>It’s our problem free philosophy.</a:t>
            </a:r>
          </a:p>
          <a:p>
            <a:pPr marL="0" indent="0">
              <a:buNone/>
            </a:pPr>
            <a:r>
              <a:rPr lang="en-GB" dirty="0"/>
              <a:t>Hakuna Matata!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Hakuna Matata - what a wonderful phrase!</a:t>
            </a:r>
          </a:p>
          <a:p>
            <a:pPr marL="0" indent="0">
              <a:buNone/>
            </a:pPr>
            <a:r>
              <a:rPr lang="en-GB" dirty="0"/>
              <a:t>Hakuna Matata, </a:t>
            </a:r>
            <a:r>
              <a:rPr lang="en-GB" dirty="0" err="1"/>
              <a:t>ain’t</a:t>
            </a:r>
            <a:r>
              <a:rPr lang="en-GB" dirty="0"/>
              <a:t> no passing craze.</a:t>
            </a:r>
          </a:p>
          <a:p>
            <a:pPr marL="0" indent="0">
              <a:buNone/>
            </a:pPr>
            <a:r>
              <a:rPr lang="en-GB" dirty="0"/>
              <a:t>It means no worries, for the rest of your days.</a:t>
            </a:r>
          </a:p>
          <a:p>
            <a:pPr marL="0" indent="0">
              <a:buNone/>
            </a:pPr>
            <a:r>
              <a:rPr lang="en-GB" dirty="0"/>
              <a:t>It’s our problem free, philosophy.</a:t>
            </a:r>
          </a:p>
          <a:p>
            <a:pPr marL="0" indent="0">
              <a:buNone/>
            </a:pPr>
            <a:r>
              <a:rPr lang="en-GB" dirty="0"/>
              <a:t>Hakuna Matata!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Hakuna Matata, Hakuna Matata, Hakuna Matata!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Hakuna Matata - what a wonderful phrase!</a:t>
            </a:r>
          </a:p>
          <a:p>
            <a:pPr marL="0" indent="0">
              <a:buNone/>
            </a:pPr>
            <a:r>
              <a:rPr lang="en-GB" dirty="0"/>
              <a:t>Hakuna Matata, </a:t>
            </a:r>
            <a:r>
              <a:rPr lang="en-GB" dirty="0" err="1"/>
              <a:t>ain’t</a:t>
            </a:r>
            <a:r>
              <a:rPr lang="en-GB" dirty="0"/>
              <a:t> no passing craze.</a:t>
            </a:r>
          </a:p>
          <a:p>
            <a:pPr marL="0" indent="0">
              <a:buNone/>
            </a:pPr>
            <a:r>
              <a:rPr lang="en-GB" dirty="0"/>
              <a:t>It means no worries, for the rest of your days.</a:t>
            </a:r>
          </a:p>
          <a:p>
            <a:pPr marL="0" indent="0">
              <a:buNone/>
            </a:pPr>
            <a:r>
              <a:rPr lang="en-GB" dirty="0"/>
              <a:t>It’s our problem free philosophy.</a:t>
            </a:r>
          </a:p>
          <a:p>
            <a:pPr marL="0" indent="0">
              <a:buNone/>
            </a:pPr>
            <a:r>
              <a:rPr lang="en-GB" dirty="0"/>
              <a:t>Hakuna Matata!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68337B-D072-8A84-880A-A54CE5F9FD09}"/>
              </a:ext>
            </a:extLst>
          </p:cNvPr>
          <p:cNvSpPr txBox="1"/>
          <p:nvPr/>
        </p:nvSpPr>
        <p:spPr>
          <a:xfrm>
            <a:off x="401378" y="3266451"/>
            <a:ext cx="5489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Spoken:</a:t>
            </a:r>
          </a:p>
          <a:p>
            <a:endParaRPr lang="en-GB" dirty="0"/>
          </a:p>
          <a:p>
            <a:r>
              <a:rPr lang="en-GB" dirty="0"/>
              <a:t>Hakuna Matata!  What a wonderful phrase!  …..</a:t>
            </a:r>
          </a:p>
          <a:p>
            <a:r>
              <a:rPr lang="en-GB" dirty="0"/>
              <a:t>Hakuna Matata!  </a:t>
            </a:r>
            <a:r>
              <a:rPr lang="en-GB" dirty="0" err="1"/>
              <a:t>Ain’t</a:t>
            </a:r>
            <a:r>
              <a:rPr lang="en-GB" dirty="0"/>
              <a:t> no passing craze.    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11888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43B94A-DED6-D5B3-C9FA-6C3F09E25E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147"/>
            <a:ext cx="12192000" cy="68018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DB9DE0-6863-2C85-A9E4-A94EA3B3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529390"/>
            <a:ext cx="5051351" cy="5647574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 her life she has seen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 the meaner side of mean.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They took away the prophet's dream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For a profit on the street.</a:t>
            </a:r>
          </a:p>
          <a:p>
            <a:pPr marL="0" indent="0" algn="l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Now she's stronger than you know,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heart of steel starts to grow.</a:t>
            </a:r>
          </a:p>
          <a:p>
            <a:pPr marL="0" indent="0" algn="l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 his life he's been told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He'll be nothing when he's old.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 the kicks and all the blows,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 won't ever let it show.</a:t>
            </a:r>
          </a:p>
          <a:p>
            <a:pPr marL="0" indent="0" algn="l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'Cause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he's stronger than you know;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heart of steel starts to grow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F26997-6809-0707-3549-A3E13395B7E7}"/>
              </a:ext>
            </a:extLst>
          </p:cNvPr>
          <p:cNvSpPr txBox="1"/>
          <p:nvPr/>
        </p:nvSpPr>
        <p:spPr>
          <a:xfrm>
            <a:off x="5860778" y="529390"/>
            <a:ext cx="5515292" cy="5770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When you've been fighting for it all your life,</a:t>
            </a:r>
            <a:b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You've been struggling to make things right,</a:t>
            </a:r>
            <a:b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That's how a superhero learns to fly.</a:t>
            </a:r>
            <a:b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(Every day, every hour, turn their pain into power.)</a:t>
            </a:r>
          </a:p>
          <a:p>
            <a:pPr marL="0" indent="0" algn="l">
              <a:spcAft>
                <a:spcPts val="600"/>
              </a:spcAft>
              <a:buNone/>
            </a:pPr>
            <a:endParaRPr lang="en-GB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spcAft>
                <a:spcPts val="600"/>
              </a:spcAft>
              <a:buNone/>
            </a:pP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When you've fighting for it all your life,</a:t>
            </a:r>
            <a:b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You've been working every day and night.</a:t>
            </a:r>
            <a:b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That's how a superhero learns to fly.</a:t>
            </a:r>
            <a:b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Every day, every hour, turn their pain into power.)</a:t>
            </a:r>
          </a:p>
          <a:p>
            <a:pPr marL="0" indent="0" algn="l">
              <a:spcAft>
                <a:spcPts val="600"/>
              </a:spcAft>
              <a:buNone/>
            </a:pPr>
            <a:endParaRPr lang="en-GB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Every day, every hour, turn their pain into power.</a:t>
            </a:r>
          </a:p>
          <a:p>
            <a:pPr marL="0" indent="0">
              <a:spcAft>
                <a:spcPts val="600"/>
              </a:spcAft>
              <a:buNone/>
            </a:pPr>
            <a:endParaRPr lang="en-GB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(Every day, every hour, turn their pain into power.)</a:t>
            </a:r>
          </a:p>
          <a:p>
            <a:pPr marL="0" indent="0" algn="l">
              <a:spcAft>
                <a:spcPts val="600"/>
              </a:spcAft>
              <a:buNone/>
            </a:pPr>
            <a:endParaRPr lang="en-GB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spcAft>
                <a:spcPts val="600"/>
              </a:spcAft>
              <a:buNone/>
            </a:pP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When you've been fighting for it all your life,</a:t>
            </a:r>
          </a:p>
          <a:p>
            <a:pPr marL="0" indent="0" algn="l">
              <a:spcAft>
                <a:spcPts val="600"/>
              </a:spcAft>
              <a:buNone/>
            </a:pP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You've been struggling to make things right,</a:t>
            </a:r>
            <a:b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That's how a superhero learns to fly.</a:t>
            </a:r>
            <a:b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E94881-E234-E2D7-F8D9-330496FD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262" r="18888" b="-1"/>
          <a:stretch/>
        </p:blipFill>
        <p:spPr>
          <a:xfrm>
            <a:off x="107405" y="178687"/>
            <a:ext cx="5066489" cy="5041013"/>
          </a:xfrm>
          <a:custGeom>
            <a:avLst/>
            <a:gdLst/>
            <a:ahLst/>
            <a:cxnLst/>
            <a:rect l="l" t="t" r="r" b="b"/>
            <a:pathLst>
              <a:path w="4926647" h="4901874">
                <a:moveTo>
                  <a:pt x="2827942" y="2033"/>
                </a:moveTo>
                <a:cubicBezTo>
                  <a:pt x="2901705" y="5050"/>
                  <a:pt x="2973640" y="11422"/>
                  <a:pt x="3043325" y="21136"/>
                </a:cubicBezTo>
                <a:cubicBezTo>
                  <a:pt x="3600804" y="98849"/>
                  <a:pt x="4185553" y="476257"/>
                  <a:pt x="4498894" y="902802"/>
                </a:cubicBezTo>
                <a:cubicBezTo>
                  <a:pt x="4812235" y="1329346"/>
                  <a:pt x="4950223" y="2037621"/>
                  <a:pt x="4923373" y="2580407"/>
                </a:cubicBezTo>
                <a:cubicBezTo>
                  <a:pt x="4896522" y="3123192"/>
                  <a:pt x="4745612" y="3772883"/>
                  <a:pt x="4337788" y="4159516"/>
                </a:cubicBezTo>
                <a:cubicBezTo>
                  <a:pt x="3929963" y="4546150"/>
                  <a:pt x="3081282" y="4930377"/>
                  <a:pt x="2476425" y="4900207"/>
                </a:cubicBezTo>
                <a:cubicBezTo>
                  <a:pt x="1871566" y="4870038"/>
                  <a:pt x="1119757" y="4406651"/>
                  <a:pt x="708641" y="3978500"/>
                </a:cubicBezTo>
                <a:cubicBezTo>
                  <a:pt x="297525" y="3550349"/>
                  <a:pt x="-64504" y="2921632"/>
                  <a:pt x="9726" y="2331303"/>
                </a:cubicBezTo>
                <a:cubicBezTo>
                  <a:pt x="83957" y="1740973"/>
                  <a:pt x="273797" y="1052469"/>
                  <a:pt x="1154021" y="436525"/>
                </a:cubicBezTo>
                <a:cubicBezTo>
                  <a:pt x="1705608" y="124217"/>
                  <a:pt x="2311596" y="-19083"/>
                  <a:pt x="2827942" y="2033"/>
                </a:cubicBez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825BD3A-E149-3C61-449F-23D1B0956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0286" y="4780067"/>
            <a:ext cx="2129121" cy="2098001"/>
            <a:chOff x="-60285" y="4581559"/>
            <a:chExt cx="2330572" cy="229650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43B6EA6-9E0B-9973-F921-86CF410DE8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1400132">
              <a:off x="1054559" y="5611570"/>
              <a:ext cx="374890" cy="373361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849482"/>
                <a:gd name="connsiteY0" fmla="*/ 2 h 4963949"/>
                <a:gd name="connsiteX1" fmla="*/ 4735908 w 4849482"/>
                <a:gd name="connsiteY1" fmla="*/ 1905908 h 4963949"/>
                <a:gd name="connsiteX2" fmla="*/ 4451030 w 4849482"/>
                <a:gd name="connsiteY2" fmla="*/ 3809089 h 4963949"/>
                <a:gd name="connsiteX3" fmla="*/ 3419865 w 4849482"/>
                <a:gd name="connsiteY3" fmla="*/ 4844857 h 4963949"/>
                <a:gd name="connsiteX4" fmla="*/ 1074535 w 4849482"/>
                <a:gd name="connsiteY4" fmla="*/ 4657238 h 4963949"/>
                <a:gd name="connsiteX5" fmla="*/ 33359 w 4849482"/>
                <a:gd name="connsiteY5" fmla="*/ 2995667 h 4963949"/>
                <a:gd name="connsiteX6" fmla="*/ 592137 w 4849482"/>
                <a:gd name="connsiteY6" fmla="*/ 805858 h 4963949"/>
                <a:gd name="connsiteX7" fmla="*/ 2649000 w 4849482"/>
                <a:gd name="connsiteY7" fmla="*/ 2 h 4963949"/>
                <a:gd name="connsiteX0" fmla="*/ 2649000 w 4942023"/>
                <a:gd name="connsiteY0" fmla="*/ 2 h 4678955"/>
                <a:gd name="connsiteX1" fmla="*/ 4735908 w 4942023"/>
                <a:gd name="connsiteY1" fmla="*/ 1905908 h 4678955"/>
                <a:gd name="connsiteX2" fmla="*/ 4451030 w 4942023"/>
                <a:gd name="connsiteY2" fmla="*/ 3809089 h 4678955"/>
                <a:gd name="connsiteX3" fmla="*/ 1074535 w 4942023"/>
                <a:gd name="connsiteY3" fmla="*/ 4657238 h 4678955"/>
                <a:gd name="connsiteX4" fmla="*/ 33359 w 4942023"/>
                <a:gd name="connsiteY4" fmla="*/ 2995667 h 4678955"/>
                <a:gd name="connsiteX5" fmla="*/ 592137 w 4942023"/>
                <a:gd name="connsiteY5" fmla="*/ 805858 h 4678955"/>
                <a:gd name="connsiteX6" fmla="*/ 2649000 w 4942023"/>
                <a:gd name="connsiteY6" fmla="*/ 2 h 4678955"/>
                <a:gd name="connsiteX0" fmla="*/ 2649000 w 4806392"/>
                <a:gd name="connsiteY0" fmla="*/ 2 h 4842789"/>
                <a:gd name="connsiteX1" fmla="*/ 4735908 w 4806392"/>
                <a:gd name="connsiteY1" fmla="*/ 1905908 h 4842789"/>
                <a:gd name="connsiteX2" fmla="*/ 3706624 w 4806392"/>
                <a:gd name="connsiteY2" fmla="*/ 4493428 h 4842789"/>
                <a:gd name="connsiteX3" fmla="*/ 1074535 w 4806392"/>
                <a:gd name="connsiteY3" fmla="*/ 4657238 h 4842789"/>
                <a:gd name="connsiteX4" fmla="*/ 33359 w 4806392"/>
                <a:gd name="connsiteY4" fmla="*/ 2995667 h 4842789"/>
                <a:gd name="connsiteX5" fmla="*/ 592137 w 4806392"/>
                <a:gd name="connsiteY5" fmla="*/ 805858 h 4842789"/>
                <a:gd name="connsiteX6" fmla="*/ 2649000 w 4806392"/>
                <a:gd name="connsiteY6" fmla="*/ 2 h 484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6392" h="4842789">
                  <a:moveTo>
                    <a:pt x="2649000" y="2"/>
                  </a:moveTo>
                  <a:cubicBezTo>
                    <a:pt x="3339628" y="183344"/>
                    <a:pt x="4435570" y="1271060"/>
                    <a:pt x="4735908" y="1905908"/>
                  </a:cubicBezTo>
                  <a:cubicBezTo>
                    <a:pt x="5036246" y="2540756"/>
                    <a:pt x="4316853" y="4034873"/>
                    <a:pt x="3706624" y="4493428"/>
                  </a:cubicBezTo>
                  <a:cubicBezTo>
                    <a:pt x="3096395" y="4951983"/>
                    <a:pt x="1686746" y="4906865"/>
                    <a:pt x="1074535" y="4657238"/>
                  </a:cubicBezTo>
                  <a:cubicBezTo>
                    <a:pt x="462324" y="4407611"/>
                    <a:pt x="145196" y="3624902"/>
                    <a:pt x="33359" y="2995667"/>
                  </a:cubicBezTo>
                  <a:cubicBezTo>
                    <a:pt x="-94426" y="2318585"/>
                    <a:pt x="156197" y="1305135"/>
                    <a:pt x="592137" y="805858"/>
                  </a:cubicBezTo>
                  <a:cubicBezTo>
                    <a:pt x="1028077" y="306581"/>
                    <a:pt x="1996327" y="30750"/>
                    <a:pt x="2649000" y="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C1932EE-D34B-922C-21DE-B9EDF81185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A1A34FE-FDB4-353C-884F-97E00A77C8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29076">
              <a:off x="962723" y="6319494"/>
              <a:ext cx="1307564" cy="558574"/>
            </a:xfrm>
            <a:custGeom>
              <a:avLst/>
              <a:gdLst>
                <a:gd name="connsiteX0" fmla="*/ 1307564 w 1307564"/>
                <a:gd name="connsiteY0" fmla="*/ 360848 h 558574"/>
                <a:gd name="connsiteX1" fmla="*/ 1264610 w 1307564"/>
                <a:gd name="connsiteY1" fmla="*/ 558387 h 558574"/>
                <a:gd name="connsiteX2" fmla="*/ 496925 w 1307564"/>
                <a:gd name="connsiteY2" fmla="*/ 469382 h 558574"/>
                <a:gd name="connsiteX3" fmla="*/ 472802 w 1307564"/>
                <a:gd name="connsiteY3" fmla="*/ 464872 h 558574"/>
                <a:gd name="connsiteX4" fmla="*/ 0 w 1307564"/>
                <a:gd name="connsiteY4" fmla="*/ 0 h 558574"/>
                <a:gd name="connsiteX5" fmla="*/ 152076 w 1307564"/>
                <a:gd name="connsiteY5" fmla="*/ 41404 h 558574"/>
                <a:gd name="connsiteX6" fmla="*/ 1307564 w 1307564"/>
                <a:gd name="connsiteY6" fmla="*/ 360848 h 5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7564" h="558574">
                  <a:moveTo>
                    <a:pt x="1307564" y="360848"/>
                  </a:moveTo>
                  <a:cubicBezTo>
                    <a:pt x="1303188" y="403876"/>
                    <a:pt x="1279827" y="564823"/>
                    <a:pt x="1264610" y="558387"/>
                  </a:cubicBezTo>
                  <a:cubicBezTo>
                    <a:pt x="1237694" y="559849"/>
                    <a:pt x="802592" y="520038"/>
                    <a:pt x="496925" y="469382"/>
                  </a:cubicBezTo>
                  <a:lnTo>
                    <a:pt x="472802" y="464872"/>
                  </a:lnTo>
                  <a:lnTo>
                    <a:pt x="0" y="0"/>
                  </a:lnTo>
                  <a:lnTo>
                    <a:pt x="152076" y="41404"/>
                  </a:lnTo>
                  <a:cubicBezTo>
                    <a:pt x="614511" y="166095"/>
                    <a:pt x="1270124" y="336305"/>
                    <a:pt x="1307564" y="360848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5F686-D93C-21BC-5196-BEC7649DE8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E8DE9D2-D672-9E15-CAC0-BF51EC189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938007" flipV="1">
              <a:off x="-570599" y="5091873"/>
              <a:ext cx="1904974" cy="884345"/>
            </a:xfrm>
            <a:custGeom>
              <a:avLst/>
              <a:gdLst>
                <a:gd name="connsiteX0" fmla="*/ 0 w 1904974"/>
                <a:gd name="connsiteY0" fmla="*/ 421557 h 884345"/>
                <a:gd name="connsiteX1" fmla="*/ 416370 w 1904974"/>
                <a:gd name="connsiteY1" fmla="*/ 530740 h 884345"/>
                <a:gd name="connsiteX2" fmla="*/ 1800731 w 1904974"/>
                <a:gd name="connsiteY2" fmla="*/ 866036 h 884345"/>
                <a:gd name="connsiteX3" fmla="*/ 1904485 w 1904974"/>
                <a:gd name="connsiteY3" fmla="*/ 880134 h 884345"/>
                <a:gd name="connsiteX4" fmla="*/ 1894966 w 1904974"/>
                <a:gd name="connsiteY4" fmla="*/ 779469 h 884345"/>
                <a:gd name="connsiteX5" fmla="*/ 1761844 w 1904974"/>
                <a:gd name="connsiteY5" fmla="*/ 402374 h 884345"/>
                <a:gd name="connsiteX6" fmla="*/ 1377785 w 1904974"/>
                <a:gd name="connsiteY6" fmla="*/ 3317 h 884345"/>
                <a:gd name="connsiteX7" fmla="*/ 1372668 w 1904974"/>
                <a:gd name="connsiteY7" fmla="*/ 0 h 884345"/>
                <a:gd name="connsiteX8" fmla="*/ 337869 w 1904974"/>
                <a:gd name="connsiteY8" fmla="*/ 139908 h 884345"/>
                <a:gd name="connsiteX9" fmla="*/ 188081 w 1904974"/>
                <a:gd name="connsiteY9" fmla="*/ 203651 h 884345"/>
                <a:gd name="connsiteX10" fmla="*/ 125663 w 1904974"/>
                <a:gd name="connsiteY10" fmla="*/ 268413 h 884345"/>
                <a:gd name="connsiteX11" fmla="*/ 0 w 1904974"/>
                <a:gd name="connsiteY11" fmla="*/ 421557 h 8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4974" h="884345">
                  <a:moveTo>
                    <a:pt x="0" y="421557"/>
                  </a:moveTo>
                  <a:cubicBezTo>
                    <a:pt x="3634" y="427260"/>
                    <a:pt x="235761" y="473169"/>
                    <a:pt x="416370" y="530740"/>
                  </a:cubicBezTo>
                  <a:lnTo>
                    <a:pt x="1800731" y="866036"/>
                  </a:lnTo>
                  <a:cubicBezTo>
                    <a:pt x="1847450" y="875071"/>
                    <a:pt x="1894389" y="892323"/>
                    <a:pt x="1904485" y="880134"/>
                  </a:cubicBezTo>
                  <a:cubicBezTo>
                    <a:pt x="1907165" y="859490"/>
                    <a:pt x="1898113" y="808332"/>
                    <a:pt x="1894966" y="779469"/>
                  </a:cubicBezTo>
                  <a:cubicBezTo>
                    <a:pt x="1878988" y="675447"/>
                    <a:pt x="1847255" y="520751"/>
                    <a:pt x="1761844" y="402374"/>
                  </a:cubicBezTo>
                  <a:cubicBezTo>
                    <a:pt x="1676433" y="283997"/>
                    <a:pt x="1531056" y="114087"/>
                    <a:pt x="1377785" y="3317"/>
                  </a:cubicBezTo>
                  <a:lnTo>
                    <a:pt x="1372668" y="0"/>
                  </a:lnTo>
                  <a:lnTo>
                    <a:pt x="337869" y="139908"/>
                  </a:lnTo>
                  <a:lnTo>
                    <a:pt x="188081" y="203651"/>
                  </a:lnTo>
                  <a:lnTo>
                    <a:pt x="125663" y="268413"/>
                  </a:lnTo>
                  <a:cubicBezTo>
                    <a:pt x="56438" y="343137"/>
                    <a:pt x="7361" y="404648"/>
                    <a:pt x="0" y="42155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BBFB5B-38DF-E6DD-62DA-5E503FC93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400" y="317501"/>
            <a:ext cx="6553200" cy="624915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We </a:t>
            </a:r>
            <a:r>
              <a:rPr lang="en-GB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go</a:t>
            </a: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 hide away in daylight.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We go undercover, out in the sun.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Got a secret side in plain sight.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Where the streets are empty, that's where we run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b="0" i="0" dirty="0" err="1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Ev’ry</a:t>
            </a: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 day people do everyday things,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B</a:t>
            </a: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ut I can't be one of them.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I know you hear me now, we are a different kind,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We can do anything.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We could be heroes, ooh ooh ooh ooh.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We could be heroes, me and you.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We could be…..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All we're looking for is love and a little light,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Love and a little light.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We could be….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All we're looking for is love and a little light,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Love and a little light.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We could be heroes, ooh ooh ooh ooh. 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We could be heroes, me and you.</a:t>
            </a:r>
            <a:b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1600" b="0" i="0" dirty="0">
                <a:solidFill>
                  <a:schemeClr val="tx2"/>
                </a:solidFill>
                <a:effectLst/>
                <a:latin typeface="Arial Rounded MT Bold" panose="020F0704030504030204" pitchFamily="34" charset="0"/>
              </a:rPr>
              <a:t>We could be…..</a:t>
            </a:r>
            <a:endParaRPr lang="en-GB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3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870DC-1E2F-2FDE-FF70-139AF406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62"/>
            <a:ext cx="10515600" cy="56197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Something just like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1E690-A305-F9D7-BB13-FEEAEA12B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0551"/>
            <a:ext cx="4775200" cy="5655348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I’ve been reading books of old,</a:t>
            </a:r>
            <a:b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legends and the myths.</a:t>
            </a:r>
            <a:b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Achilles and his gold,</a:t>
            </a:r>
            <a:b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Hercules and his gifts.</a:t>
            </a:r>
            <a:b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Spiderman's control</a:t>
            </a:r>
            <a:b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Batman with his fists.</a:t>
            </a:r>
            <a:b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clearly I don't see myself upon that list.</a:t>
            </a:r>
          </a:p>
          <a:p>
            <a:pPr marL="0" indent="0" algn="l">
              <a:buNone/>
            </a:pPr>
            <a:endParaRPr lang="en-GB" sz="33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3300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he said, ‘Where d’you </a:t>
            </a:r>
            <a:r>
              <a:rPr lang="en-GB" sz="33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wanna</a:t>
            </a: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go?’</a:t>
            </a:r>
          </a:p>
          <a:p>
            <a:pPr marL="0" indent="0" algn="l">
              <a:buNone/>
            </a:pP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‘How much you </a:t>
            </a:r>
            <a:r>
              <a:rPr lang="en-GB" sz="33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wanna</a:t>
            </a: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risk?’</a:t>
            </a:r>
            <a:b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I'm not </a:t>
            </a:r>
            <a:r>
              <a:rPr lang="en-GB" sz="33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lookin</a:t>
            </a: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' for somebody</a:t>
            </a:r>
            <a:b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With some superhuman gifts.</a:t>
            </a:r>
            <a:b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Some superhero, some fairy-tale bliss,</a:t>
            </a:r>
            <a:b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Just something I can turn to,</a:t>
            </a:r>
            <a:b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Somebody I can kiss.</a:t>
            </a:r>
          </a:p>
          <a:p>
            <a:pPr marL="0" indent="0" algn="l">
              <a:buNone/>
            </a:pPr>
            <a:r>
              <a:rPr lang="en-GB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 want something just like this,</a:t>
            </a:r>
            <a:br>
              <a:rPr lang="en-GB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Doo-doo-doo…….</a:t>
            </a:r>
            <a:br>
              <a:rPr lang="en-GB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GB" sz="33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Oh, I want something just like this,</a:t>
            </a:r>
            <a:br>
              <a:rPr lang="en-GB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Doo-doo-doo..</a:t>
            </a:r>
          </a:p>
          <a:p>
            <a:pPr marL="0" indent="0" algn="l">
              <a:buNone/>
            </a:pPr>
            <a:r>
              <a:rPr lang="en-GB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Oh, I want something just like this.</a:t>
            </a:r>
          </a:p>
          <a:p>
            <a:pPr marL="0" indent="0" algn="l">
              <a:buNone/>
            </a:pPr>
            <a:r>
              <a:rPr lang="en-GB" sz="33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 want something just like this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B4D873-D65A-3604-6FCC-6D2D0EF6F46E}"/>
              </a:ext>
            </a:extLst>
          </p:cNvPr>
          <p:cNvSpPr txBox="1"/>
          <p:nvPr/>
        </p:nvSpPr>
        <p:spPr>
          <a:xfrm>
            <a:off x="7188200" y="910551"/>
            <a:ext cx="4432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I've been reading books of old,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legends and the myths.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testaments they told,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moon and its eclipse.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Superman unrolls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suit before he lifts.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But I'm not the kind of person that it fits.</a:t>
            </a:r>
          </a:p>
          <a:p>
            <a:pPr marL="0" indent="0" algn="l">
              <a:buNone/>
            </a:pPr>
            <a:endParaRPr lang="en-GB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She said, ‘Where d’you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wanna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go?’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‘How much you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wanna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risk?’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I'm not </a:t>
            </a:r>
            <a:r>
              <a:rPr lang="en-GB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lookin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' for somebody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With some superhuman gifts.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GB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Some superhero, some fairy-tale bliss,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Just something I can turn to,</a:t>
            </a:r>
            <a:b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Somebody I can kiss.</a:t>
            </a:r>
          </a:p>
          <a:p>
            <a:pPr marL="0" indent="0" algn="l">
              <a:buNone/>
            </a:pP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 want something just like this</a:t>
            </a:r>
          </a:p>
          <a:p>
            <a:pPr marL="0" indent="0" algn="l">
              <a:buNone/>
            </a:pP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 want something just like this</a:t>
            </a:r>
          </a:p>
        </p:txBody>
      </p:sp>
    </p:spTree>
    <p:extLst>
      <p:ext uri="{BB962C8B-B14F-4D97-AF65-F5344CB8AC3E}">
        <p14:creationId xmlns:p14="http://schemas.microsoft.com/office/powerpoint/2010/main" xmlns="" val="10773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AEDD1-5A1B-2202-AB50-65FCEF6D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538"/>
            <a:ext cx="11887200" cy="65706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Well, Ali Baba had them 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forty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thieves, 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Scheherazade had a thousand tales,</a:t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But master, you in luck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'cause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up your sleeve</a:t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got a brand of magic never fails!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got some power in your corner now, 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Some heavy ammunition in your camp.</a:t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got some punch, pizzazz, yahoo and how?</a:t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See, all you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gotta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do is rub that lamp, and I'll say,</a:t>
            </a:r>
          </a:p>
          <a:p>
            <a:pPr marL="0" indent="0" algn="l">
              <a:buNone/>
            </a:pPr>
            <a:endParaRPr lang="en-GB" sz="1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"Mister Aladdin, sir, what will your pleasure be?"</a:t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Let me take your order, jot it down,</a:t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ain't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never had a friend like me, no no no!</a:t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Life is your restaurant and I'm your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maitre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d’,</a:t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Come on, whisper what it is you want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, y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ou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ain't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never had a friend like me!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25C181-6742-5945-D446-2308A7544F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9463" y="177800"/>
            <a:ext cx="29083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3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AEDD1-5A1B-2202-AB50-65FCEF6D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515600" cy="6570662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Yes sir, we pride ourselves on service. 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You're the boss, the king, the shah!</a:t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Say what you wish, it's yours, true dish. 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How 'bout a little more baklava?</a:t>
            </a:r>
            <a:b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Have some of column A, try all of column B. 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I'm in the mood to help you, dude. </a:t>
            </a:r>
          </a:p>
          <a:p>
            <a:pPr marL="0" indent="0" algn="l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You </a:t>
            </a:r>
            <a:r>
              <a:rPr lang="en-GB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ain't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never had a friend</a:t>
            </a:r>
          </a:p>
          <a:p>
            <a:pPr marL="0" indent="0" algn="l">
              <a:buNone/>
            </a:pPr>
            <a:r>
              <a:rPr lang="en-GB" i="1" dirty="0">
                <a:solidFill>
                  <a:srgbClr val="202124"/>
                </a:solidFill>
                <a:latin typeface="arial" panose="020B0604020202020204" pitchFamily="34" charset="0"/>
              </a:rPr>
              <a:t>(never had a friend, you </a:t>
            </a:r>
            <a:r>
              <a:rPr lang="en-GB" i="1" dirty="0" err="1">
                <a:solidFill>
                  <a:srgbClr val="202124"/>
                </a:solidFill>
                <a:latin typeface="arial" panose="020B0604020202020204" pitchFamily="34" charset="0"/>
              </a:rPr>
              <a:t>ain’t</a:t>
            </a:r>
            <a:r>
              <a:rPr lang="en-GB" i="1" dirty="0">
                <a:solidFill>
                  <a:srgbClr val="202124"/>
                </a:solidFill>
                <a:latin typeface="arial" panose="020B0604020202020204" pitchFamily="34" charset="0"/>
              </a:rPr>
              <a:t> never had a friend, never had a friend)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You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ain’t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never      had a      friend    like      me!</a:t>
            </a:r>
          </a:p>
          <a:p>
            <a:pPr marL="0" indent="0" algn="l">
              <a:buNone/>
            </a:pPr>
            <a:r>
              <a:rPr lang="en-GB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(Wah </a:t>
            </a:r>
            <a:r>
              <a:rPr lang="en-GB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wah</a:t>
            </a:r>
            <a:r>
              <a:rPr lang="en-GB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wah</a:t>
            </a:r>
            <a:r>
              <a:rPr lang="en-GB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wah</a:t>
            </a:r>
            <a:r>
              <a:rPr lang="en-GB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wah</a:t>
            </a:r>
            <a:r>
              <a:rPr lang="en-GB" b="0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)</a:t>
            </a:r>
          </a:p>
          <a:p>
            <a:pPr marL="0" indent="0" algn="l">
              <a:buNone/>
            </a:pPr>
            <a:endParaRPr lang="en-GB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Wah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wah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wah</a:t>
            </a:r>
            <a:endParaRPr lang="en-GB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Oh my, you </a:t>
            </a:r>
            <a:r>
              <a:rPr lang="en-GB" dirty="0" err="1">
                <a:solidFill>
                  <a:srgbClr val="202124"/>
                </a:solidFill>
                <a:latin typeface="arial" panose="020B0604020202020204" pitchFamily="34" charset="0"/>
              </a:rPr>
              <a:t>ain’t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 ever had a friend like me!  Ha!</a:t>
            </a: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4C532E-EBCB-F4EE-70E3-988EAC18AF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4174" y="566737"/>
            <a:ext cx="4024313" cy="24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7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1836D-9071-3393-8CB3-C230A274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40" y="358623"/>
            <a:ext cx="5804060" cy="601634"/>
          </a:xfrm>
        </p:spPr>
        <p:txBody>
          <a:bodyPr anchor="t">
            <a:normAutofit/>
          </a:bodyPr>
          <a:lstStyle/>
          <a:p>
            <a:r>
              <a:rPr lang="en-GB" sz="3200" dirty="0"/>
              <a:t>Double, Double, Toil and Trouble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17E737-E684-8A2D-0118-9AC00083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86" y="1092200"/>
            <a:ext cx="6243613" cy="57658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GB" sz="2900" b="1" i="0" dirty="0">
                <a:effectLst/>
                <a:latin typeface="Comic Sans MS" panose="030F0702030302020204" pitchFamily="66" charset="0"/>
              </a:rPr>
              <a:t>Double, double toil and trouble,</a:t>
            </a:r>
            <a:br>
              <a:rPr lang="en-GB" sz="2900" b="1" i="0" dirty="0">
                <a:effectLst/>
                <a:latin typeface="Comic Sans MS" panose="030F0702030302020204" pitchFamily="66" charset="0"/>
              </a:rPr>
            </a:br>
            <a:r>
              <a:rPr lang="en-GB" sz="2900" b="1" i="0" dirty="0">
                <a:effectLst/>
                <a:latin typeface="Comic Sans MS" panose="030F0702030302020204" pitchFamily="66" charset="0"/>
              </a:rPr>
              <a:t>Fire burn, and cauldron bubble.</a:t>
            </a:r>
            <a:br>
              <a:rPr lang="en-GB" sz="2900" b="1" i="0" dirty="0">
                <a:effectLst/>
                <a:latin typeface="Comic Sans MS" panose="030F0702030302020204" pitchFamily="66" charset="0"/>
              </a:rPr>
            </a:br>
            <a:r>
              <a:rPr lang="en-GB" sz="2900" b="1" i="0" dirty="0">
                <a:effectLst/>
                <a:latin typeface="Comic Sans MS" panose="030F0702030302020204" pitchFamily="66" charset="0"/>
              </a:rPr>
              <a:t>Double, double toil and trouble,</a:t>
            </a:r>
            <a:br>
              <a:rPr lang="en-GB" sz="2900" b="1" i="0" dirty="0">
                <a:effectLst/>
                <a:latin typeface="Comic Sans MS" panose="030F0702030302020204" pitchFamily="66" charset="0"/>
              </a:rPr>
            </a:br>
            <a:r>
              <a:rPr lang="en-GB" sz="2900" b="1" i="0" dirty="0">
                <a:effectLst/>
                <a:latin typeface="Comic Sans MS" panose="030F0702030302020204" pitchFamily="66" charset="0"/>
              </a:rPr>
              <a:t>Something wicked this way comes!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GB" sz="2900" b="1" i="0" dirty="0">
                <a:effectLst/>
                <a:latin typeface="Comic Sans MS" panose="030F0702030302020204" pitchFamily="66" charset="0"/>
              </a:rPr>
              <a:t>Eye of newt, and toe of frog,</a:t>
            </a:r>
            <a:br>
              <a:rPr lang="en-GB" sz="2900" b="1" i="0" dirty="0">
                <a:effectLst/>
                <a:latin typeface="Comic Sans MS" panose="030F0702030302020204" pitchFamily="66" charset="0"/>
              </a:rPr>
            </a:br>
            <a:r>
              <a:rPr lang="en-GB" sz="2900" b="1" i="0" dirty="0">
                <a:effectLst/>
                <a:latin typeface="Comic Sans MS" panose="030F0702030302020204" pitchFamily="66" charset="0"/>
              </a:rPr>
              <a:t>Wool of bat, and tongue of dog,</a:t>
            </a:r>
            <a:br>
              <a:rPr lang="en-GB" sz="2900" b="1" i="0" dirty="0">
                <a:effectLst/>
                <a:latin typeface="Comic Sans MS" panose="030F0702030302020204" pitchFamily="66" charset="0"/>
              </a:rPr>
            </a:br>
            <a:r>
              <a:rPr lang="en-GB" sz="2900" b="1" i="0" dirty="0">
                <a:effectLst/>
                <a:latin typeface="Comic Sans MS" panose="030F0702030302020204" pitchFamily="66" charset="0"/>
              </a:rPr>
              <a:t>Adder's fork, and blind-worm's sting,</a:t>
            </a:r>
            <a:br>
              <a:rPr lang="en-GB" sz="2900" b="1" i="0" dirty="0">
                <a:effectLst/>
                <a:latin typeface="Comic Sans MS" panose="030F0702030302020204" pitchFamily="66" charset="0"/>
              </a:rPr>
            </a:br>
            <a:r>
              <a:rPr lang="en-GB" sz="2900" b="1" i="0" dirty="0">
                <a:effectLst/>
                <a:latin typeface="Comic Sans MS" panose="030F0702030302020204" pitchFamily="66" charset="0"/>
              </a:rPr>
              <a:t>Lizard's leg, and owlet's wing.</a:t>
            </a:r>
          </a:p>
          <a:p>
            <a:pPr marL="0" indent="0">
              <a:buNone/>
            </a:pPr>
            <a:endParaRPr lang="en-GB" sz="2900" b="1" i="0" dirty="0">
              <a:effectLst/>
              <a:latin typeface="Comic Sans MS" panose="030F0702030302020204" pitchFamily="66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2900" b="1" i="0" dirty="0">
                <a:effectLst/>
                <a:latin typeface="Comic Sans MS" panose="030F0702030302020204" pitchFamily="66" charset="0"/>
              </a:rPr>
              <a:t>Double, double toil and trouble,</a:t>
            </a:r>
            <a:br>
              <a:rPr lang="en-GB" sz="2900" b="1" i="0" dirty="0">
                <a:effectLst/>
                <a:latin typeface="Comic Sans MS" panose="030F0702030302020204" pitchFamily="66" charset="0"/>
              </a:rPr>
            </a:br>
            <a:r>
              <a:rPr lang="en-GB" sz="2900" b="1" i="0" dirty="0">
                <a:effectLst/>
                <a:latin typeface="Comic Sans MS" panose="030F0702030302020204" pitchFamily="66" charset="0"/>
              </a:rPr>
              <a:t>Fire burn, and cauldron bubble.</a:t>
            </a:r>
            <a:br>
              <a:rPr lang="en-GB" sz="2900" b="1" i="0" dirty="0">
                <a:effectLst/>
                <a:latin typeface="Comic Sans MS" panose="030F0702030302020204" pitchFamily="66" charset="0"/>
              </a:rPr>
            </a:br>
            <a:r>
              <a:rPr lang="en-GB" sz="2900" b="1" i="0" dirty="0">
                <a:effectLst/>
                <a:latin typeface="Comic Sans MS" panose="030F0702030302020204" pitchFamily="66" charset="0"/>
              </a:rPr>
              <a:t>Double, double toil and trouble,</a:t>
            </a:r>
            <a:br>
              <a:rPr lang="en-GB" sz="2900" b="1" i="0" dirty="0">
                <a:effectLst/>
                <a:latin typeface="Comic Sans MS" panose="030F0702030302020204" pitchFamily="66" charset="0"/>
              </a:rPr>
            </a:br>
            <a:r>
              <a:rPr lang="en-GB" sz="2900" b="1" i="0" dirty="0">
                <a:effectLst/>
                <a:latin typeface="Comic Sans MS" panose="030F0702030302020204" pitchFamily="66" charset="0"/>
              </a:rPr>
              <a:t>Something wicked this way comes!</a:t>
            </a:r>
          </a:p>
          <a:p>
            <a:endParaRPr lang="en-GB" sz="1700" dirty="0"/>
          </a:p>
        </p:txBody>
      </p:sp>
      <p:pic>
        <p:nvPicPr>
          <p:cNvPr id="5" name="Picture 4" descr="A choir of children in a church&#10;&#10;Description automatically generated">
            <a:extLst>
              <a:ext uri="{FF2B5EF4-FFF2-40B4-BE49-F238E27FC236}">
                <a16:creationId xmlns:a16="http://schemas.microsoft.com/office/drawing/2014/main" xmlns="" id="{A0988CBA-180A-729D-E0E6-E9CC7F0FDF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883" r="12951" b="-1"/>
          <a:stretch/>
        </p:blipFill>
        <p:spPr>
          <a:xfrm>
            <a:off x="6916553" y="1651000"/>
            <a:ext cx="4413984" cy="437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1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D13CC36-B950-4F02-9BAF-9A7EB267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F2E2428-58BA-458D-AA54-05502E63F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078BD-590C-84DC-289D-607C5D8D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432" y="152401"/>
            <a:ext cx="2114166" cy="355599"/>
          </a:xfrm>
        </p:spPr>
        <p:txBody>
          <a:bodyPr>
            <a:normAutofit fontScale="90000"/>
          </a:bodyPr>
          <a:lstStyle/>
          <a:p>
            <a:r>
              <a:rPr lang="en-GB" dirty="0"/>
              <a:t>Prince 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752E2B-D47E-84C3-3637-FE631783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33" y="152401"/>
            <a:ext cx="7877399" cy="67055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3400" b="1" i="0" dirty="0">
                <a:effectLst/>
                <a:latin typeface="arial" panose="020B0604020202020204" pitchFamily="34" charset="0"/>
              </a:rPr>
              <a:t>Prince Ali, fabulous he, Ali </a:t>
            </a:r>
            <a:r>
              <a:rPr lang="en-GB" sz="3400" b="1" i="0" dirty="0" err="1">
                <a:effectLst/>
                <a:latin typeface="arial" panose="020B0604020202020204" pitchFamily="34" charset="0"/>
              </a:rPr>
              <a:t>Ababwa</a:t>
            </a:r>
            <a:r>
              <a:rPr lang="en-GB" sz="3400" b="1" i="0" dirty="0">
                <a:effectLst/>
                <a:latin typeface="arial" panose="020B0604020202020204" pitchFamily="34" charset="0"/>
              </a:rPr>
              <a:t>!</a:t>
            </a:r>
            <a:br>
              <a:rPr lang="en-GB" sz="3400" b="1" i="0" dirty="0">
                <a:effectLst/>
                <a:latin typeface="arial" panose="020B0604020202020204" pitchFamily="34" charset="0"/>
              </a:rPr>
            </a:br>
            <a:r>
              <a:rPr lang="en-GB" sz="3400" b="1" i="0" dirty="0">
                <a:effectLst/>
                <a:latin typeface="arial" panose="020B0604020202020204" pitchFamily="34" charset="0"/>
              </a:rPr>
              <a:t>Genuflect, show some respect, down on one knee!</a:t>
            </a:r>
            <a:br>
              <a:rPr lang="en-GB" sz="3400" b="1" i="0" dirty="0">
                <a:effectLst/>
                <a:latin typeface="arial" panose="020B0604020202020204" pitchFamily="34" charset="0"/>
              </a:rPr>
            </a:br>
            <a:r>
              <a:rPr lang="en-GB" sz="3400" b="1" i="0" dirty="0">
                <a:effectLst/>
                <a:latin typeface="arial" panose="020B0604020202020204" pitchFamily="34" charset="0"/>
              </a:rPr>
              <a:t>Now, try your best to stay calm,</a:t>
            </a:r>
            <a:br>
              <a:rPr lang="en-GB" sz="3400" b="1" i="0" dirty="0">
                <a:effectLst/>
                <a:latin typeface="arial" panose="020B0604020202020204" pitchFamily="34" charset="0"/>
              </a:rPr>
            </a:br>
            <a:r>
              <a:rPr lang="en-GB" sz="3400" b="1" i="0" dirty="0">
                <a:effectLst/>
                <a:latin typeface="arial" panose="020B0604020202020204" pitchFamily="34" charset="0"/>
              </a:rPr>
              <a:t>Brush up your Sunday salaam.</a:t>
            </a:r>
            <a:br>
              <a:rPr lang="en-GB" sz="3400" b="1" i="0" dirty="0">
                <a:effectLst/>
                <a:latin typeface="arial" panose="020B0604020202020204" pitchFamily="34" charset="0"/>
              </a:rPr>
            </a:br>
            <a:r>
              <a:rPr lang="en-GB" sz="3400" b="1" i="0" dirty="0">
                <a:effectLst/>
                <a:latin typeface="arial" panose="020B0604020202020204" pitchFamily="34" charset="0"/>
              </a:rPr>
              <a:t>Then come and meet his spectacular coterie</a:t>
            </a:r>
          </a:p>
          <a:p>
            <a:pPr marL="0" indent="0" algn="ctr">
              <a:buNone/>
            </a:pPr>
            <a:endParaRPr lang="en-GB" sz="2300" b="1" i="0" dirty="0"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900" b="1" i="0" dirty="0">
                <a:effectLst/>
                <a:latin typeface="arial" panose="020B0604020202020204" pitchFamily="34" charset="0"/>
              </a:rPr>
              <a:t>Prince Ali, mighty is he, Ali </a:t>
            </a:r>
            <a:r>
              <a:rPr lang="en-GB" sz="2900" b="1" i="0" dirty="0" err="1">
                <a:effectLst/>
                <a:latin typeface="arial" panose="020B0604020202020204" pitchFamily="34" charset="0"/>
              </a:rPr>
              <a:t>Ababwa</a:t>
            </a:r>
            <a:r>
              <a:rPr lang="en-GB" sz="2900" b="1" i="0" dirty="0">
                <a:effectLst/>
                <a:latin typeface="arial" panose="020B0604020202020204" pitchFamily="34" charset="0"/>
              </a:rPr>
              <a:t>!</a:t>
            </a:r>
            <a:endParaRPr lang="en-GB" sz="2900" b="1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9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900" b="0" i="0" dirty="0">
                <a:effectLst/>
                <a:latin typeface="arial" panose="020B0604020202020204" pitchFamily="34" charset="0"/>
              </a:rPr>
              <a:t> 				</a:t>
            </a:r>
            <a:r>
              <a:rPr lang="en-GB" sz="2900" b="0" i="1" dirty="0">
                <a:effectLst/>
                <a:latin typeface="arial" panose="020B0604020202020204" pitchFamily="34" charset="0"/>
              </a:rPr>
              <a:t>Strong as ten regular </a:t>
            </a:r>
            <a:r>
              <a:rPr lang="en-GB" sz="2900" i="1" dirty="0">
                <a:latin typeface="arial" panose="020B0604020202020204" pitchFamily="34" charset="0"/>
              </a:rPr>
              <a:t>men</a:t>
            </a:r>
            <a:r>
              <a:rPr lang="en-GB" sz="2900" b="0" i="1" dirty="0">
                <a:effectLst/>
                <a:latin typeface="arial" panose="020B0604020202020204" pitchFamily="34" charset="0"/>
              </a:rPr>
              <a:t>                 </a:t>
            </a:r>
          </a:p>
          <a:p>
            <a:pPr marL="0" indent="0">
              <a:buNone/>
            </a:pPr>
            <a:r>
              <a:rPr lang="en-GB" sz="2900" dirty="0">
                <a:latin typeface="arial" panose="020B0604020202020204" pitchFamily="34" charset="0"/>
              </a:rPr>
              <a:t>D</a:t>
            </a:r>
            <a:r>
              <a:rPr lang="en-GB" sz="2900" i="0" dirty="0">
                <a:effectLst/>
                <a:latin typeface="arial" panose="020B0604020202020204" pitchFamily="34" charset="0"/>
              </a:rPr>
              <a:t>efinitely                        </a:t>
            </a:r>
          </a:p>
          <a:p>
            <a:pPr marL="0" indent="0">
              <a:buNone/>
            </a:pPr>
            <a:r>
              <a:rPr lang="en-GB" sz="2900" i="0" dirty="0">
                <a:effectLst/>
                <a:latin typeface="arial" panose="020B0604020202020204" pitchFamily="34" charset="0"/>
              </a:rPr>
              <a:t>He's faced the galloping hordes</a:t>
            </a:r>
          </a:p>
          <a:p>
            <a:pPr marL="0" indent="0">
              <a:buNone/>
            </a:pPr>
            <a:r>
              <a:rPr lang="en-GB" sz="2900" i="0" dirty="0">
                <a:effectLst/>
                <a:latin typeface="arial" panose="020B0604020202020204" pitchFamily="34" charset="0"/>
              </a:rPr>
              <a:t>               			</a:t>
            </a:r>
            <a:r>
              <a:rPr lang="en-GB" sz="2900" b="0" i="1" dirty="0">
                <a:effectLst/>
                <a:latin typeface="arial" panose="020B0604020202020204" pitchFamily="34" charset="0"/>
              </a:rPr>
              <a:t>A hundred bad guys with swords                 </a:t>
            </a:r>
            <a:endParaRPr lang="en-GB" sz="2900" i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900" b="0" i="0" dirty="0">
                <a:effectLst/>
                <a:latin typeface="arial" panose="020B0604020202020204" pitchFamily="34" charset="0"/>
              </a:rPr>
              <a:t>Who sent those goons to their lords?</a:t>
            </a:r>
          </a:p>
          <a:p>
            <a:pPr marL="0" indent="0" algn="ctr">
              <a:buNone/>
            </a:pPr>
            <a:r>
              <a:rPr lang="en-GB" sz="2900" b="1" i="0" dirty="0">
                <a:effectLst/>
                <a:latin typeface="arial" panose="020B0604020202020204" pitchFamily="34" charset="0"/>
              </a:rPr>
              <a:t>Why, Prince Ali</a:t>
            </a:r>
          </a:p>
          <a:p>
            <a:pPr marL="0" indent="0">
              <a:buNone/>
            </a:pPr>
            <a:r>
              <a:rPr lang="en-GB" sz="2900" b="1" i="0" dirty="0">
                <a:effectLst/>
                <a:latin typeface="arial" panose="020B0604020202020204" pitchFamily="34" charset="0"/>
              </a:rPr>
              <a:t/>
            </a:r>
            <a:br>
              <a:rPr lang="en-GB" sz="2900" b="1" i="0" dirty="0">
                <a:effectLst/>
                <a:latin typeface="arial" panose="020B0604020202020204" pitchFamily="34" charset="0"/>
              </a:rPr>
            </a:br>
            <a:r>
              <a:rPr lang="en-GB" sz="2900" b="0" i="0" dirty="0">
                <a:effectLst/>
                <a:latin typeface="arial" panose="020B0604020202020204" pitchFamily="34" charset="0"/>
              </a:rPr>
              <a:t>He's got 75 golden camels!</a:t>
            </a:r>
            <a:endParaRPr lang="en-GB" sz="29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900" b="0" i="0" dirty="0">
                <a:effectLst/>
                <a:latin typeface="arial" panose="020B0604020202020204" pitchFamily="34" charset="0"/>
              </a:rPr>
              <a:t>				Purple peacocks, he's got 53!</a:t>
            </a:r>
            <a:br>
              <a:rPr lang="en-GB" sz="2900" b="0" i="0" dirty="0">
                <a:effectLst/>
                <a:latin typeface="arial" panose="020B0604020202020204" pitchFamily="34" charset="0"/>
              </a:rPr>
            </a:br>
            <a:r>
              <a:rPr lang="en-GB" sz="2900" b="0" i="0" dirty="0">
                <a:effectLst/>
                <a:latin typeface="arial" panose="020B0604020202020204" pitchFamily="34" charset="0"/>
              </a:rPr>
              <a:t/>
            </a:r>
            <a:br>
              <a:rPr lang="en-GB" sz="2900" b="0" i="0" dirty="0">
                <a:effectLst/>
                <a:latin typeface="arial" panose="020B0604020202020204" pitchFamily="34" charset="0"/>
              </a:rPr>
            </a:br>
            <a:r>
              <a:rPr lang="en-GB" sz="2900" b="0" i="0" dirty="0">
                <a:effectLst/>
                <a:latin typeface="arial" panose="020B0604020202020204" pitchFamily="34" charset="0"/>
              </a:rPr>
              <a:t>When it comes to exotic-type mammals</a:t>
            </a:r>
            <a:br>
              <a:rPr lang="en-GB" sz="2900" b="0" i="0" dirty="0">
                <a:effectLst/>
                <a:latin typeface="arial" panose="020B0604020202020204" pitchFamily="34" charset="0"/>
              </a:rPr>
            </a:br>
            <a:r>
              <a:rPr lang="en-GB" sz="2300" b="0" i="0" dirty="0">
                <a:effectLst/>
                <a:latin typeface="arial" panose="020B0604020202020204" pitchFamily="34" charset="0"/>
              </a:rPr>
              <a:t/>
            </a:r>
            <a:br>
              <a:rPr lang="en-GB" sz="2300" b="0" i="0" dirty="0">
                <a:effectLst/>
                <a:latin typeface="arial" panose="020B0604020202020204" pitchFamily="34" charset="0"/>
              </a:rPr>
            </a:br>
            <a:r>
              <a:rPr lang="en-GB" sz="2300" b="0" i="0" dirty="0">
                <a:effectLst/>
                <a:latin typeface="arial" panose="020B0604020202020204" pitchFamily="34" charset="0"/>
              </a:rPr>
              <a:t>				</a:t>
            </a:r>
            <a:r>
              <a:rPr lang="en-GB" sz="2900" b="0" i="0" dirty="0">
                <a:effectLst/>
                <a:latin typeface="arial" panose="020B0604020202020204" pitchFamily="34" charset="0"/>
              </a:rPr>
              <a:t>He's got a zoo? </a:t>
            </a:r>
            <a:endParaRPr lang="en-GB" sz="23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900" b="0" i="0" dirty="0">
                <a:effectLst/>
                <a:latin typeface="arial" panose="020B0604020202020204" pitchFamily="34" charset="0"/>
              </a:rPr>
              <a:t>I'm telling you,  </a:t>
            </a:r>
          </a:p>
          <a:p>
            <a:pPr marL="0" indent="0" algn="ctr">
              <a:buNone/>
            </a:pPr>
            <a:r>
              <a:rPr lang="en-GB" sz="2600" b="1" i="0" dirty="0">
                <a:effectLst/>
                <a:latin typeface="arial" panose="020B0604020202020204" pitchFamily="34" charset="0"/>
              </a:rPr>
              <a:t>It's a world-class menagerie!</a:t>
            </a:r>
          </a:p>
          <a:p>
            <a:endParaRPr lang="en-GB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DCC0C5-50AD-FC86-3844-8A2036BE59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4433" y="846160"/>
            <a:ext cx="2470068" cy="51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05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D13CC36-B950-4F02-9BAF-9A7EB267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F2E2428-58BA-458D-AA54-05502E63F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078BD-590C-84DC-289D-607C5D8D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432" y="152401"/>
            <a:ext cx="2114166" cy="355599"/>
          </a:xfrm>
        </p:spPr>
        <p:txBody>
          <a:bodyPr>
            <a:normAutofit fontScale="90000"/>
          </a:bodyPr>
          <a:lstStyle/>
          <a:p>
            <a:r>
              <a:rPr lang="en-GB" dirty="0"/>
              <a:t>Prince 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752E2B-D47E-84C3-3637-FE631783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33" y="152401"/>
            <a:ext cx="7877399" cy="6705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b="1" i="0" dirty="0">
                <a:effectLst/>
                <a:latin typeface="arial" panose="020B0604020202020204" pitchFamily="34" charset="0"/>
              </a:rPr>
              <a:t>Prince Ali, fabulous he, Ali </a:t>
            </a:r>
            <a:r>
              <a:rPr lang="en-GB" sz="2600" b="1" i="0" dirty="0" err="1">
                <a:effectLst/>
                <a:latin typeface="arial" panose="020B0604020202020204" pitchFamily="34" charset="0"/>
              </a:rPr>
              <a:t>Ababwa</a:t>
            </a:r>
            <a:r>
              <a:rPr lang="en-GB" sz="2600" b="1" i="0" dirty="0">
                <a:effectLst/>
                <a:latin typeface="arial" panose="020B0604020202020204" pitchFamily="34" charset="0"/>
              </a:rPr>
              <a:t>!</a:t>
            </a:r>
            <a:br>
              <a:rPr lang="en-GB" sz="2600" b="1" i="0" dirty="0">
                <a:effectLst/>
                <a:latin typeface="arial" panose="020B0604020202020204" pitchFamily="34" charset="0"/>
              </a:rPr>
            </a:br>
            <a:r>
              <a:rPr lang="en-GB" sz="2600" b="1" i="0" dirty="0">
                <a:effectLst/>
                <a:latin typeface="arial" panose="020B0604020202020204" pitchFamily="34" charset="0"/>
              </a:rPr>
              <a:t>Genuflect, show some respect, down on one knee!</a:t>
            </a:r>
            <a:br>
              <a:rPr lang="en-GB" sz="2600" b="1" i="0" dirty="0">
                <a:effectLst/>
                <a:latin typeface="arial" panose="020B0604020202020204" pitchFamily="34" charset="0"/>
              </a:rPr>
            </a:br>
            <a:r>
              <a:rPr lang="en-GB" sz="2600" b="1" i="0" dirty="0">
                <a:effectLst/>
                <a:latin typeface="arial" panose="020B0604020202020204" pitchFamily="34" charset="0"/>
              </a:rPr>
              <a:t>Now, try your best to stay calm,</a:t>
            </a:r>
            <a:br>
              <a:rPr lang="en-GB" sz="2600" b="1" i="0" dirty="0">
                <a:effectLst/>
                <a:latin typeface="arial" panose="020B0604020202020204" pitchFamily="34" charset="0"/>
              </a:rPr>
            </a:br>
            <a:r>
              <a:rPr lang="en-GB" sz="2600" b="1" i="0" dirty="0">
                <a:effectLst/>
                <a:latin typeface="arial" panose="020B0604020202020204" pitchFamily="34" charset="0"/>
              </a:rPr>
              <a:t>Brush up your Sunday salaam.</a:t>
            </a:r>
            <a:br>
              <a:rPr lang="en-GB" sz="2600" b="1" i="0" dirty="0">
                <a:effectLst/>
                <a:latin typeface="arial" panose="020B0604020202020204" pitchFamily="34" charset="0"/>
              </a:rPr>
            </a:br>
            <a:r>
              <a:rPr lang="en-GB" sz="2600" b="1" i="0" dirty="0">
                <a:effectLst/>
                <a:latin typeface="arial" panose="020B0604020202020204" pitchFamily="34" charset="0"/>
              </a:rPr>
              <a:t>Then come and meet his spectacular coterie!</a:t>
            </a:r>
          </a:p>
          <a:p>
            <a:pPr marL="0" indent="0" algn="ctr">
              <a:buNone/>
            </a:pPr>
            <a:endParaRPr lang="en-GB" sz="2600" b="1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600" b="1" i="0" dirty="0">
                <a:effectLst/>
                <a:latin typeface="arial" panose="020B0604020202020204" pitchFamily="34" charset="0"/>
              </a:rPr>
              <a:t>Make way for Prince Ali!</a:t>
            </a:r>
          </a:p>
          <a:p>
            <a:pPr marL="0" indent="0" algn="ctr">
              <a:buNone/>
            </a:pPr>
            <a:endParaRPr lang="en-GB" sz="2300" b="1" i="0" dirty="0">
              <a:effectLst/>
              <a:latin typeface="arial" panose="020B0604020202020204" pitchFamily="34" charset="0"/>
            </a:endParaRPr>
          </a:p>
          <a:p>
            <a:endParaRPr lang="en-GB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DCC0C5-50AD-FC86-3844-8A2036BE59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4433" y="846160"/>
            <a:ext cx="2470068" cy="51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1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D7122D-D13E-7DD9-5E1D-F9A40B2694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3031"/>
            <a:ext cx="10840453" cy="69440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477A5C-A914-A143-162D-EAE0610AE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046" y="286285"/>
            <a:ext cx="6909954" cy="628543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Spiderman, Spiderman,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</a:t>
            </a: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oes whatever a spider can!</a:t>
            </a:r>
            <a:b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Spins a web, any size, catches thieves just like flies!</a:t>
            </a:r>
            <a:b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Look out!!   Here comes the Spiderman!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In the chill of night, at the scene of a crime,</a:t>
            </a:r>
            <a:b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Like a streak of light, he arrives just in time.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Spiderman, Spiderman,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Friendly neighbourhood Spiderman.</a:t>
            </a:r>
            <a:b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Wealth and fame, he's ignored. Action is his reward!</a:t>
            </a:r>
          </a:p>
          <a:p>
            <a:pPr marL="0" indent="0" algn="ctr">
              <a:buNone/>
            </a:pPr>
            <a:endParaRPr lang="en-GB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To him, life is a great big bang up,</a:t>
            </a:r>
          </a:p>
          <a:p>
            <a:pPr marL="0" indent="0" algn="ctr">
              <a:buNone/>
            </a:pPr>
            <a:r>
              <a:rPr lang="en-GB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Whenever there’s a hang up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You’ll find the Spiderman!</a:t>
            </a:r>
            <a:endParaRPr lang="en-GB" sz="2400" b="0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endParaRPr lang="en-GB" sz="1050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09505A02-6AD8-F2B3-E240-ECF3BE5E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896"/>
            <a:ext cx="3395870" cy="1183792"/>
          </a:xfrm>
        </p:spPr>
        <p:txBody>
          <a:bodyPr/>
          <a:lstStyle/>
          <a:p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18225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45DAB-2173-2206-546F-800B499E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28" y="332523"/>
            <a:ext cx="4917030" cy="62779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Be Prepared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F5003C8-A509-B762-7CC9-156DB480A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247"/>
            <a:ext cx="7246961" cy="64895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0" i="0" dirty="0">
                <a:effectLst/>
                <a:latin typeface="Comic Sans MS" panose="030F0702030302020204" pitchFamily="66" charset="0"/>
              </a:rPr>
              <a:t>I know that your powers of retention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Are as wet as a warthog's backside.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But thick as you are, pay attention,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My words are a matter of pride.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It's clear from your vacant expressions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The lights are not all on upstairs.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But we're talking kings and successions.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Even you can't be caught unawares!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So prepare for a chance of a lifetime.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Be prepared for sensational news.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A shining new era, is tiptoeing nearer.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0" i="1" dirty="0">
                <a:effectLst/>
                <a:latin typeface="Comic Sans MS" panose="030F0702030302020204" pitchFamily="66" charset="0"/>
              </a:rPr>
              <a:t>And where do we feature? Just listen to teacher!</a:t>
            </a:r>
          </a:p>
          <a:p>
            <a:pPr marL="0" indent="0">
              <a:buNone/>
            </a:pPr>
            <a:r>
              <a:rPr lang="en-GB" i="1" dirty="0">
                <a:latin typeface="Comic Sans MS" panose="030F0702030302020204" pitchFamily="66" charset="0"/>
              </a:rPr>
              <a:t/>
            </a:r>
            <a:br>
              <a:rPr lang="en-GB" i="1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I know it sounds sordid, but you'll be rewarded, when at last I am given my dues.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b="0" i="0" dirty="0">
                <a:effectLst/>
                <a:latin typeface="Comic Sans MS" panose="030F0702030302020204" pitchFamily="66" charset="0"/>
              </a:rPr>
              <a:t>And injustice deliciously squared.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Comic Sans MS" panose="030F0702030302020204" pitchFamily="66" charset="0"/>
              </a:rPr>
              <a:t>Be prepared!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AD5883A-0B41-4049-93C6-2FCB439B8D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611" r="24020" b="2"/>
          <a:stretch/>
        </p:blipFill>
        <p:spPr>
          <a:xfrm>
            <a:off x="6860988" y="2026693"/>
            <a:ext cx="5273695" cy="45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BF57F-A357-147C-B684-12B61A69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95" y="285851"/>
            <a:ext cx="6053205" cy="1325563"/>
          </a:xfrm>
        </p:spPr>
        <p:txBody>
          <a:bodyPr/>
          <a:lstStyle/>
          <a:p>
            <a:pPr algn="ctr"/>
            <a:r>
              <a:rPr lang="en-GB" b="1" u="sng" dirty="0"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1C50DE-1BBF-FA42-BD79-B9D16ACF4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95" y="1927052"/>
            <a:ext cx="9436100" cy="2039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Because I’m bad, I’m bad, come on!</a:t>
            </a:r>
          </a:p>
          <a:p>
            <a:pPr marL="0" indent="0">
              <a:buNone/>
            </a:pPr>
            <a:r>
              <a:rPr lang="en-GB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You know I’m bad, I’m bad, you know it!</a:t>
            </a:r>
          </a:p>
          <a:p>
            <a:pPr marL="0" indent="0">
              <a:buNone/>
            </a:pPr>
            <a:r>
              <a:rPr lang="en-GB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You know I’m bad, I’m bad, come on, you know. </a:t>
            </a:r>
          </a:p>
          <a:p>
            <a:pPr marL="0" indent="0">
              <a:buNone/>
            </a:pPr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FBA94B-7E8B-7585-2F47-7120D094A892}"/>
              </a:ext>
            </a:extLst>
          </p:cNvPr>
          <p:cNvSpPr txBox="1"/>
          <p:nvPr/>
        </p:nvSpPr>
        <p:spPr>
          <a:xfrm>
            <a:off x="7291456" y="630573"/>
            <a:ext cx="3922644" cy="1384995"/>
          </a:xfrm>
          <a:custGeom>
            <a:avLst/>
            <a:gdLst>
              <a:gd name="connsiteX0" fmla="*/ 0 w 3922644"/>
              <a:gd name="connsiteY0" fmla="*/ 0 h 1384995"/>
              <a:gd name="connsiteX1" fmla="*/ 3922644 w 3922644"/>
              <a:gd name="connsiteY1" fmla="*/ 0 h 1384995"/>
              <a:gd name="connsiteX2" fmla="*/ 3922644 w 3922644"/>
              <a:gd name="connsiteY2" fmla="*/ 1384995 h 1384995"/>
              <a:gd name="connsiteX3" fmla="*/ 0 w 3922644"/>
              <a:gd name="connsiteY3" fmla="*/ 1384995 h 1384995"/>
              <a:gd name="connsiteX4" fmla="*/ 0 w 3922644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2644" h="1384995" extrusionOk="0">
                <a:moveTo>
                  <a:pt x="0" y="0"/>
                </a:moveTo>
                <a:cubicBezTo>
                  <a:pt x="1105321" y="118645"/>
                  <a:pt x="2777308" y="116012"/>
                  <a:pt x="3922644" y="0"/>
                </a:cubicBezTo>
                <a:cubicBezTo>
                  <a:pt x="4024489" y="614820"/>
                  <a:pt x="3812554" y="1103818"/>
                  <a:pt x="3922644" y="1384995"/>
                </a:cubicBezTo>
                <a:cubicBezTo>
                  <a:pt x="1988623" y="1519595"/>
                  <a:pt x="874653" y="1227799"/>
                  <a:pt x="0" y="1384995"/>
                </a:cubicBezTo>
                <a:cubicBezTo>
                  <a:pt x="94601" y="974904"/>
                  <a:pt x="123757" y="443246"/>
                  <a:pt x="0" y="0"/>
                </a:cubicBezTo>
                <a:close/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Echo:</a:t>
            </a:r>
          </a:p>
          <a:p>
            <a:r>
              <a:rPr lang="en-GB" sz="2800" dirty="0"/>
              <a:t>Bad, bad, really really bad</a:t>
            </a:r>
          </a:p>
          <a:p>
            <a:r>
              <a:rPr lang="en-GB" sz="2800" dirty="0"/>
              <a:t>Bad, bad ,really really bad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10AEAD-BC56-5EBE-ECA7-928F48FDCAAE}"/>
              </a:ext>
            </a:extLst>
          </p:cNvPr>
          <p:cNvSpPr txBox="1"/>
          <p:nvPr/>
        </p:nvSpPr>
        <p:spPr>
          <a:xfrm>
            <a:off x="368300" y="4202791"/>
            <a:ext cx="1084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And the whole world has to answer right now </a:t>
            </a:r>
          </a:p>
          <a:p>
            <a:pPr marL="0" indent="0" algn="ctr">
              <a:buNone/>
            </a:pPr>
            <a:r>
              <a:rPr lang="en-GB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just tell you once again</a:t>
            </a:r>
          </a:p>
          <a:p>
            <a:pPr marL="0" indent="0" algn="ctr">
              <a:buNone/>
            </a:pPr>
            <a:r>
              <a:rPr lang="en-GB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‘Who’s bad?’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0901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5D052-9689-02FB-409D-CED7CB0A4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407061"/>
          </a:xfrm>
        </p:spPr>
        <p:txBody>
          <a:bodyPr anchor="b">
            <a:normAutofit fontScale="90000"/>
          </a:bodyPr>
          <a:lstStyle/>
          <a:p>
            <a:r>
              <a:rPr lang="en-GB" sz="4000" b="1" u="sng" dirty="0"/>
              <a:t>Little girls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9753B0-790B-DBBD-6679-510BAE2BD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55" y="909080"/>
            <a:ext cx="7422094" cy="5821920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Little cheeks, little teeth, </a:t>
            </a: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>E</a:t>
            </a: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verything around me is little.</a:t>
            </a: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</a:b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If I wring, little necks, </a:t>
            </a: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>s</a:t>
            </a: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urely I will get an acquittal?</a:t>
            </a: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</a:b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Some women are dripping with diamonds,</a:t>
            </a: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</a:b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Some women are dripping with pearls.</a:t>
            </a:r>
            <a:endParaRPr lang="en-GB" sz="2400" dirty="0">
              <a:latin typeface="Comic Sans MS" panose="030F070203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>Lucky me, lucky me, l</a:t>
            </a: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ook at what I'm dripping with…..little girls!</a:t>
            </a:r>
          </a:p>
          <a:p>
            <a:pPr marL="0" indent="0">
              <a:buNone/>
            </a:pP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How I hate little shoes, little socks, and each little bloomer.</a:t>
            </a: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</a:b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I'd have cracked years ago, </a:t>
            </a: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>i</a:t>
            </a: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f it weren't for my sense of humour!</a:t>
            </a: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</a:b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Some day, I'll step on their freckles,</a:t>
            </a: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</a:b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Some night, I'll straighten their curls!</a:t>
            </a: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/>
            </a:r>
            <a:b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</a:b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Send a flood</a:t>
            </a: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>, s</a:t>
            </a: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end the flu, </a:t>
            </a:r>
            <a:r>
              <a:rPr lang="en-GB" sz="2400" dirty="0">
                <a:latin typeface="Comic Sans MS" panose="030F0702030302020204" pitchFamily="66" charset="0"/>
                <a:cs typeface="Cavolini" panose="03000502040302020204" pitchFamily="66" charset="0"/>
              </a:rPr>
              <a:t>a</a:t>
            </a: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nything that you can do</a:t>
            </a:r>
          </a:p>
          <a:p>
            <a:pPr marL="0" indent="0">
              <a:buNone/>
            </a:pPr>
            <a:r>
              <a:rPr lang="en-GB" sz="2400" b="0" i="0" dirty="0">
                <a:effectLst/>
                <a:latin typeface="Comic Sans MS" panose="030F0702030302020204" pitchFamily="66" charset="0"/>
                <a:cs typeface="Cavolini" panose="03000502040302020204" pitchFamily="66" charset="0"/>
              </a:rPr>
              <a:t>To little girls!</a:t>
            </a:r>
            <a:endParaRPr lang="en-GB" sz="2000" dirty="0">
              <a:latin typeface="Comic Sans MS" panose="030F070203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 descr="A movie poster of a child and a dog&#10;&#10;Description automatically generated">
            <a:extLst>
              <a:ext uri="{FF2B5EF4-FFF2-40B4-BE49-F238E27FC236}">
                <a16:creationId xmlns:a16="http://schemas.microsoft.com/office/drawing/2014/main" xmlns="" id="{CF7F6205-1D0C-FEA5-BD51-B01B4DA4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590" r="1" b="1"/>
          <a:stretch/>
        </p:blipFill>
        <p:spPr>
          <a:xfrm>
            <a:off x="7734249" y="1284174"/>
            <a:ext cx="3692166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2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1D3CC-E6F1-3EEC-87EE-7FC9D0A3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2569"/>
            <a:ext cx="4998888" cy="799031"/>
          </a:xfrm>
        </p:spPr>
        <p:txBody>
          <a:bodyPr anchor="b">
            <a:noAutofit/>
          </a:bodyPr>
          <a:lstStyle/>
          <a:p>
            <a:r>
              <a:rPr lang="en-GB" sz="7200" b="1" dirty="0">
                <a:latin typeface="Chiller" panose="04020404031007020602" pitchFamily="82" charset="0"/>
              </a:rPr>
              <a:t>Killer Queen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9394AF-18A7-0B3F-9DD3-B10B097AC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38" y="1205593"/>
            <a:ext cx="6058876" cy="5242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dirty="0">
                <a:solidFill>
                  <a:schemeClr val="tx2"/>
                </a:solidFill>
                <a:latin typeface="Comic Sans MS" panose="030F0702030302020204" pitchFamily="66" charset="0"/>
              </a:rPr>
              <a:t>He</a:t>
            </a: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 keeps her Moët et </a:t>
            </a:r>
            <a:r>
              <a:rPr lang="en-GB" sz="2200" b="0" i="0" dirty="0" err="1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Chandon</a:t>
            </a: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In her pretty cabinet.</a:t>
            </a:r>
            <a:b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"Let them eat cake, " she says</a:t>
            </a:r>
            <a:b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Just like Marie Antoinette.</a:t>
            </a:r>
            <a:b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A built-in remedy, for Khrushchev and Kennedy.</a:t>
            </a:r>
            <a:b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At anytime an invitation, you can't decline.</a:t>
            </a:r>
          </a:p>
          <a:p>
            <a:pPr marL="0" indent="0">
              <a:buNone/>
            </a:pP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Caviar and pirouettes, </a:t>
            </a:r>
          </a:p>
          <a:p>
            <a:pPr marL="0" indent="0">
              <a:buNone/>
            </a:pP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Well versed in etiquette,</a:t>
            </a:r>
            <a:b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Extraordinarily nice!</a:t>
            </a:r>
          </a:p>
          <a:p>
            <a:pPr marL="0" indent="0">
              <a:buNone/>
            </a:pP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She's a Killer Queen, gunpowder, gelatine</a:t>
            </a:r>
            <a:b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Dynamite with a laser beam.</a:t>
            </a:r>
            <a:b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Guaranteed to blow your mind</a:t>
            </a:r>
            <a:b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Anytime!</a:t>
            </a:r>
          </a:p>
          <a:p>
            <a:pPr marL="0" indent="0">
              <a:buNone/>
            </a:pP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Recommended at the price,</a:t>
            </a:r>
            <a:b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Insatiable an appetite</a:t>
            </a:r>
            <a:b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</a:br>
            <a:r>
              <a:rPr lang="en-GB" sz="2200" b="0" i="0" dirty="0">
                <a:solidFill>
                  <a:schemeClr val="tx2"/>
                </a:solidFill>
                <a:effectLst/>
                <a:latin typeface="Comic Sans MS" panose="030F0702030302020204" pitchFamily="66" charset="0"/>
              </a:rPr>
              <a:t>Wanna try?</a:t>
            </a:r>
          </a:p>
          <a:p>
            <a:pPr marL="0" indent="0">
              <a:buNone/>
            </a:pPr>
            <a:endParaRPr lang="en-GB" sz="2200" b="0" i="0" dirty="0">
              <a:solidFill>
                <a:schemeClr val="tx2"/>
              </a:solidFill>
              <a:effectLst/>
              <a:latin typeface="Comic Sans MS" panose="030F0702030302020204" pitchFamily="66" charset="0"/>
            </a:endParaRPr>
          </a:p>
          <a:p>
            <a:endParaRPr lang="en-GB" sz="1100" dirty="0">
              <a:solidFill>
                <a:schemeClr val="tx2"/>
              </a:solidFill>
            </a:endParaRPr>
          </a:p>
        </p:txBody>
      </p:sp>
      <p:pic>
        <p:nvPicPr>
          <p:cNvPr id="4" name="Picture 3" descr="A group of men with long hair&#10;&#10;Description automatically generated">
            <a:extLst>
              <a:ext uri="{FF2B5EF4-FFF2-40B4-BE49-F238E27FC236}">
                <a16:creationId xmlns:a16="http://schemas.microsoft.com/office/drawing/2014/main" xmlns="" id="{EE46BD29-C36F-EC9C-8988-EC33F256A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88" r="11683" b="-1"/>
          <a:stretch/>
        </p:blipFill>
        <p:spPr>
          <a:xfrm>
            <a:off x="6278715" y="825162"/>
            <a:ext cx="5397522" cy="5321279"/>
          </a:xfrm>
          <a:custGeom>
            <a:avLst/>
            <a:gdLst/>
            <a:ahLst/>
            <a:cxnLst/>
            <a:rect l="l" t="t" r="r" b="b"/>
            <a:pathLst>
              <a:path w="4907989" h="5000863">
                <a:moveTo>
                  <a:pt x="2470191" y="1"/>
                </a:moveTo>
                <a:cubicBezTo>
                  <a:pt x="2830241" y="-195"/>
                  <a:pt x="3415742" y="46328"/>
                  <a:pt x="3765819" y="252773"/>
                </a:cubicBezTo>
                <a:cubicBezTo>
                  <a:pt x="4165907" y="488709"/>
                  <a:pt x="4458341" y="954942"/>
                  <a:pt x="4731557" y="1418236"/>
                </a:cubicBezTo>
                <a:cubicBezTo>
                  <a:pt x="4789564" y="1659858"/>
                  <a:pt x="4891070" y="1860738"/>
                  <a:pt x="4905579" y="2143103"/>
                </a:cubicBezTo>
                <a:cubicBezTo>
                  <a:pt x="4920089" y="2425468"/>
                  <a:pt x="4866326" y="2818061"/>
                  <a:pt x="4818615" y="3112430"/>
                </a:cubicBezTo>
                <a:cubicBezTo>
                  <a:pt x="4770904" y="3406800"/>
                  <a:pt x="4806203" y="3646923"/>
                  <a:pt x="4619311" y="3909319"/>
                </a:cubicBezTo>
                <a:cubicBezTo>
                  <a:pt x="4432419" y="4171716"/>
                  <a:pt x="4049620" y="4492340"/>
                  <a:pt x="3697259" y="4686813"/>
                </a:cubicBezTo>
                <a:cubicBezTo>
                  <a:pt x="3344898" y="4881286"/>
                  <a:pt x="2734541" y="4985891"/>
                  <a:pt x="2333694" y="4997577"/>
                </a:cubicBezTo>
                <a:cubicBezTo>
                  <a:pt x="1932846" y="5009263"/>
                  <a:pt x="1918305" y="5002441"/>
                  <a:pt x="1292179" y="4756925"/>
                </a:cubicBezTo>
                <a:cubicBezTo>
                  <a:pt x="666053" y="4511409"/>
                  <a:pt x="241665" y="3438040"/>
                  <a:pt x="84531" y="2817164"/>
                </a:cubicBezTo>
                <a:cubicBezTo>
                  <a:pt x="-72603" y="2196288"/>
                  <a:pt x="-25040" y="1500760"/>
                  <a:pt x="349377" y="1031668"/>
                </a:cubicBezTo>
                <a:cubicBezTo>
                  <a:pt x="723793" y="562576"/>
                  <a:pt x="1315167" y="14311"/>
                  <a:pt x="2331031" y="2616"/>
                </a:cubicBezTo>
                <a:cubicBezTo>
                  <a:pt x="2371921" y="1011"/>
                  <a:pt x="2418756" y="29"/>
                  <a:pt x="2470191" y="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4361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26CE07-70B3-B6B6-630C-4618E382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56" y="256638"/>
            <a:ext cx="3327400" cy="942975"/>
          </a:xfrm>
        </p:spPr>
        <p:txBody>
          <a:bodyPr>
            <a:normAutofit fontScale="90000"/>
          </a:bodyPr>
          <a:lstStyle/>
          <a:p>
            <a:r>
              <a:rPr lang="en-GB" dirty="0"/>
              <a:t>The Smell of Rebellion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15B602-DEF3-1C28-2257-8AF4FEBA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422" y="479424"/>
            <a:ext cx="5789378" cy="3076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Discipline, discipline,</a:t>
            </a:r>
            <a:r>
              <a:rPr lang="en-GB" dirty="0">
                <a:latin typeface="Arial Rounded MT Bold" panose="020F0704030504030204" pitchFamily="34" charset="0"/>
              </a:rPr>
              <a:t/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For children who aren't listening.</a:t>
            </a:r>
            <a:r>
              <a:rPr lang="en-GB" dirty="0">
                <a:latin typeface="Arial Rounded MT Bold" panose="020F0704030504030204" pitchFamily="34" charset="0"/>
              </a:rPr>
              <a:t/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For midgets who are fidgeting</a:t>
            </a:r>
            <a:r>
              <a:rPr lang="en-GB" dirty="0">
                <a:latin typeface="Arial Rounded MT Bold" panose="020F0704030504030204" pitchFamily="34" charset="0"/>
              </a:rPr>
              <a:t/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And whispering in history.</a:t>
            </a:r>
            <a:r>
              <a:rPr lang="en-GB" dirty="0">
                <a:latin typeface="Arial Rounded MT Bold" panose="020F0704030504030204" pitchFamily="34" charset="0"/>
              </a:rPr>
              <a:t/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Their chattering and chittering,</a:t>
            </a:r>
            <a:r>
              <a:rPr lang="en-GB" dirty="0">
                <a:latin typeface="Arial Rounded MT Bold" panose="020F0704030504030204" pitchFamily="34" charset="0"/>
              </a:rPr>
              <a:t/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Their nattering and twittering</a:t>
            </a:r>
            <a:r>
              <a:rPr lang="en-GB" dirty="0">
                <a:latin typeface="Arial Rounded MT Bold" panose="020F0704030504030204" pitchFamily="34" charset="0"/>
              </a:rPr>
              <a:t/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Is tempered with a smattering of</a:t>
            </a:r>
            <a:r>
              <a:rPr lang="en-GB" dirty="0">
                <a:latin typeface="Arial Rounded MT Bold" panose="020F0704030504030204" pitchFamily="34" charset="0"/>
              </a:rPr>
              <a:t/>
            </a:r>
            <a:br>
              <a:rPr lang="en-GB" dirty="0">
                <a:latin typeface="Arial Rounded MT Bold" panose="020F0704030504030204" pitchFamily="34" charset="0"/>
              </a:rPr>
            </a:br>
            <a:r>
              <a:rPr lang="en-GB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Discipline!</a:t>
            </a:r>
          </a:p>
          <a:p>
            <a:pPr marL="0" indent="0" algn="l">
              <a:buNone/>
            </a:pP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D9F9FA-110D-9915-E667-744947B7CB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56" y="253799"/>
            <a:ext cx="4872467" cy="3172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1BA17C-74B9-2DF6-975F-D8319E85A56C}"/>
              </a:ext>
            </a:extLst>
          </p:cNvPr>
          <p:cNvSpPr txBox="1"/>
          <p:nvPr/>
        </p:nvSpPr>
        <p:spPr>
          <a:xfrm>
            <a:off x="444501" y="3556000"/>
            <a:ext cx="5321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 simpering and whimpering,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 dribbling and the </a:t>
            </a:r>
            <a:r>
              <a:rPr lang="en-GB" sz="2400" b="0" i="0" dirty="0" err="1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spittling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/>
            </a:r>
            <a:b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 ‘Miss, I need a tissue’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Is an issue we can fix.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There is no mystery to mastering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 art of classroom </a:t>
            </a:r>
            <a:r>
              <a:rPr lang="en-GB" sz="2400" b="0" i="0" dirty="0" err="1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mistressing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.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It's discipline, discipline, discipline!</a:t>
            </a:r>
          </a:p>
          <a:p>
            <a:pPr marL="0" indent="0" algn="l">
              <a:buNone/>
            </a:pPr>
            <a:endParaRPr lang="en-GB" sz="2400" b="0" i="0" dirty="0">
              <a:solidFill>
                <a:srgbClr val="202124"/>
              </a:solidFill>
              <a:effectLst/>
              <a:latin typeface="Arial Rounded MT Bold" panose="020F0704030504030204" pitchFamily="34" charset="0"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99D63B-9134-0806-3928-CDEE6A312623}"/>
              </a:ext>
            </a:extLst>
          </p:cNvPr>
          <p:cNvSpPr txBox="1"/>
          <p:nvPr/>
        </p:nvSpPr>
        <p:spPr>
          <a:xfrm>
            <a:off x="6337300" y="3555999"/>
            <a:ext cx="5410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 smell of rebellion!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 stench of revolt!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 reek of pre-pubescent plotting!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 whiff of resistance!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 pong of dissent!</a:t>
            </a:r>
            <a:b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The </a:t>
            </a:r>
            <a:r>
              <a:rPr lang="en-GB" sz="2400" dirty="0">
                <a:solidFill>
                  <a:srgbClr val="202124"/>
                </a:solidFill>
                <a:latin typeface="Arial Rounded MT Bold" panose="020F0704030504030204" pitchFamily="34" charset="0"/>
              </a:rPr>
              <a:t>stin</a:t>
            </a:r>
            <a:r>
              <a:rPr lang="en-GB" sz="2400" b="0" i="0" dirty="0">
                <a:solidFill>
                  <a:srgbClr val="202124"/>
                </a:solidFill>
                <a:effectLst/>
                <a:latin typeface="Arial Rounded MT Bold" panose="020F0704030504030204" pitchFamily="34" charset="0"/>
              </a:rPr>
              <a:t>k of moral fibre rotting!</a:t>
            </a:r>
          </a:p>
        </p:txBody>
      </p:sp>
    </p:spTree>
    <p:extLst>
      <p:ext uri="{BB962C8B-B14F-4D97-AF65-F5344CB8AC3E}">
        <p14:creationId xmlns:p14="http://schemas.microsoft.com/office/powerpoint/2010/main" xmlns="" val="17024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4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7DAEA-2B0D-1A62-B276-6198A48B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Chiller" panose="04020404031007020602" pitchFamily="82" charset="0"/>
              </a:rPr>
              <a:t>Evil like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28C55-6F21-DC91-CB02-C585AF25D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447800"/>
            <a:ext cx="11239500" cy="52451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Don't you </a:t>
            </a:r>
            <a:r>
              <a:rPr lang="en-GB" sz="3500" b="0" i="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wanna</a:t>
            </a: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be evil like me?</a:t>
            </a:r>
            <a:b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Don't you </a:t>
            </a:r>
            <a:r>
              <a:rPr lang="en-GB" sz="3500" b="0" i="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wanna</a:t>
            </a: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be mean?</a:t>
            </a:r>
            <a:b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Don't you </a:t>
            </a:r>
            <a:r>
              <a:rPr lang="en-GB" sz="3500" b="0" i="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wanna</a:t>
            </a: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make mischief your daily routine?</a:t>
            </a:r>
            <a:b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Well, you can spend your life attending to the poor</a:t>
            </a:r>
            <a:b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But when you're evil doing less is doing more!</a:t>
            </a:r>
            <a:b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Don't you </a:t>
            </a:r>
            <a:r>
              <a:rPr lang="en-GB" sz="3500" b="0" i="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wanna</a:t>
            </a: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be ruthless and rotten and mad?</a:t>
            </a:r>
            <a:b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Don't you </a:t>
            </a:r>
            <a:r>
              <a:rPr lang="en-GB" sz="3500" b="0" i="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wanna</a:t>
            </a: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 be very, very good at being bad?</a:t>
            </a:r>
          </a:p>
          <a:p>
            <a:pPr marL="0" indent="0" algn="l">
              <a:buNone/>
            </a:pP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This is not for us to ponder, </a:t>
            </a:r>
            <a:r>
              <a:rPr lang="en-GB" sz="35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</a:t>
            </a: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his was preordained.</a:t>
            </a:r>
            <a:b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You and I shall rule together, freedom soon regain.</a:t>
            </a:r>
            <a:b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Mistress of the universe, powerful and strong.</a:t>
            </a:r>
          </a:p>
          <a:p>
            <a:pPr marL="0" indent="0" algn="l">
              <a:buNone/>
            </a:pP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Daughter, hear me, help me, join me,</a:t>
            </a:r>
            <a:b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</a:br>
            <a:r>
              <a:rPr lang="en-GB" sz="3500" b="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Won't you sing along?</a:t>
            </a:r>
          </a:p>
          <a:p>
            <a:pPr marL="0" indent="0" algn="l">
              <a:buNone/>
            </a:pPr>
            <a:endParaRPr lang="en-GB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558E96-D88F-2E80-9887-F34C51604F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4237" y="1651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9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9478</TotalTime>
  <Words>890</Words>
  <Application>Microsoft Office PowerPoint</Application>
  <PresentationFormat>Custom</PresentationFormat>
  <Paragraphs>279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1_Office Theme</vt:lpstr>
      <vt:lpstr>Office Theme</vt:lpstr>
      <vt:lpstr>Singfest 2024</vt:lpstr>
      <vt:lpstr>Villains</vt:lpstr>
      <vt:lpstr>Double, Double, Toil and Trouble</vt:lpstr>
      <vt:lpstr>Be Prepared</vt:lpstr>
      <vt:lpstr>BAD</vt:lpstr>
      <vt:lpstr>Little girls</vt:lpstr>
      <vt:lpstr>Killer Queen</vt:lpstr>
      <vt:lpstr>The Smell of Rebellion</vt:lpstr>
      <vt:lpstr>Evil like me</vt:lpstr>
      <vt:lpstr>Slide 10</vt:lpstr>
      <vt:lpstr>Slide 11</vt:lpstr>
      <vt:lpstr>The Gospel Truth II</vt:lpstr>
      <vt:lpstr>Poor Unfortunate soul</vt:lpstr>
      <vt:lpstr>Slide 14</vt:lpstr>
      <vt:lpstr>GASTON</vt:lpstr>
      <vt:lpstr>Slide 16</vt:lpstr>
      <vt:lpstr>Slide 17</vt:lpstr>
      <vt:lpstr>Bless my soul Herc was on a roll, Person of the week in every Greek opinion poll. What a pro Herc could stop a show! Point him at a monster and you're talking SRO, He was a no one, a zero, zero. Now he's a honcho, he's a hero! Here was a kid with his act down pat, From zero to hero in no time flat. Zero to hero just like that! </vt:lpstr>
      <vt:lpstr>Say Amen there he goes again, Sweet and undefeated and an awesome ten for ten. Folks lined up just to watch him flex And this perfect package packed a pair of pretty pecs. Hercie, he comes, he sees, he conquers. Honey, the crowds were going bonkers! He showed the moxie brains, and spunk. From zero to hero a major hunk. Zero to hero and who’d a thunk?</vt:lpstr>
      <vt:lpstr>One call away</vt:lpstr>
      <vt:lpstr>Holding out for A Hero</vt:lpstr>
      <vt:lpstr>Slide 22</vt:lpstr>
      <vt:lpstr>Slide 23</vt:lpstr>
      <vt:lpstr>Slide 24</vt:lpstr>
      <vt:lpstr>Slide 25</vt:lpstr>
      <vt:lpstr>Slide 26</vt:lpstr>
      <vt:lpstr>Something just like this</vt:lpstr>
      <vt:lpstr>Slide 28</vt:lpstr>
      <vt:lpstr>Slide 29</vt:lpstr>
      <vt:lpstr>Prince Ali</vt:lpstr>
      <vt:lpstr>Prince Ali</vt:lpstr>
      <vt:lpstr>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Singfest 2024</dc:title>
  <dc:creator>Mrs H Burrell</dc:creator>
  <cp:lastModifiedBy>Windows User</cp:lastModifiedBy>
  <cp:revision>24</cp:revision>
  <dcterms:created xsi:type="dcterms:W3CDTF">2023-09-26T09:44:36Z</dcterms:created>
  <dcterms:modified xsi:type="dcterms:W3CDTF">2023-10-15T11:58:56Z</dcterms:modified>
</cp:coreProperties>
</file>