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5" r:id="rId5"/>
    <p:sldId id="258" r:id="rId6"/>
    <p:sldId id="259" r:id="rId7"/>
    <p:sldId id="263" r:id="rId8"/>
    <p:sldId id="264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6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2DE6F-6606-4001-B89C-7B0927177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FCB178-162D-490D-8D17-C99769DF8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F8A78-4ED6-4A8C-900A-B2F5214EE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2116-4A62-4973-B508-F6F16620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084692-7245-426C-89D6-9C417BA4E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BEA14-AD46-45AA-AF47-173DD802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BF73E-7E16-4A63-AF2D-D1FC17615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9480C-2BEC-4E05-86FC-4C3DDBA6C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B25FA-F047-4277-89DF-EE7E601E6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A2FF7-0CC8-409C-8D83-7B8177E7D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1D638A-9872-433F-B118-3F7C76D02D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CF10A-C596-4E1C-A1CD-76562E814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615E9-B77E-4A94-B1C3-CBF586FA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A9B23-E00E-4518-B0C6-21A0E5CAA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CDC229-FF5B-4C7A-B3AC-5B9665263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11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9237F-7D59-44B9-8DC4-526121435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12FF21-DFCD-40BE-8543-DE6ECB76A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A5C63-DE36-44C5-BF4B-4F6C1196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A6765-406B-49A8-AB5A-60465BBBB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3370-9E99-4FCF-91CF-6BCC59BCB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2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D91B-A777-41AB-8DF5-E43EE69DA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5E800-FDFC-402E-9238-771258A2C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D743A-3D25-4F0C-8925-16AC77D0D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3F302-A38F-424B-956F-63594562C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7CBC4-6125-4E99-82EA-DAE0FDC0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4382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EDE9-9BD6-4702-B3B4-277510019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CCA78-3EB0-49FC-BC17-1D6105077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28D11-9DAB-492A-A24B-B0FA01B64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921F02-6E36-438B-BC5E-47284E7FB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EE424D-7693-4ABF-B0EC-2B58F6E3F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B339C-789C-4EC4-A69E-68B9387E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42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0B1-7864-454D-8249-B1897650C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CED7E7-ADB3-42C0-AF2B-521B9A341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19D308-5F45-435D-B85B-D2117AAFF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AB27D9-08A5-4D09-9E48-F3688CB88E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F0AB30-A2B0-4FF1-8F01-EF4BCC4AA4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BC0C5B-7912-4892-9AD0-5153E165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E1BE69-9DD1-451A-8DB2-CC63F7011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3E8B25-4FC4-4F46-A9D4-B66D74FF6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3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AF94-45F8-407C-AB67-7B07A0E17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398EFB-EAE3-47EA-B36E-10A3717B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6F4032-3FEC-498B-BDE6-D6B8DEDA4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16F665-E023-4121-92DB-11F1F9E4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24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BBA2C4-101C-4639-888B-EF3F8350D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37FBD1-36BF-4452-9C6B-0130169D6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8A035A-AEDB-41BF-A517-C243D6B38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8833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9AD9-AB47-4B59-8DBC-AFD2D4A38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00978-31B4-4892-98F3-E9B4E412B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E4F29E-11EE-4597-81F5-A329F3EC8A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BA1ED-9761-4295-B16A-2941AAFA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7B0CC-6941-4484-A1EA-90B3AA1B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A658F-8E2C-4E93-BDDB-EDB7A88DF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706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1A1D2-421A-4C4E-83ED-FAE774973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91632-ED56-414B-A33A-C706BE444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7E7F59-E4D9-4CDB-B219-1029C2DD7C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90351-EA1B-4CFA-A749-AC951919B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8B5DE2-BA4C-4F4C-8D49-F75D6A921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65BED1-AD69-4407-927F-55DF17200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9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93234E-EA59-470C-86E1-A7A5B5BA8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D23FA-0C53-4E54-A0C7-B34D06DC1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306C4-BC05-4FA5-B344-1D48F4002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3F377-1336-43F5-B5FB-548EE1C05441}" type="datetimeFigureOut">
              <a:rPr lang="en-GB" smtClean="0"/>
              <a:t>12/10/2023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41BFFE-CF2F-447E-8414-9AFDA00A4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4D600-82B2-45E6-A873-F67AC76301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AF52-2A28-448B-A9A1-9C065320C07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998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0E6B-E24A-4E67-9CF9-54CBFAAA85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Spelling week 6</a:t>
            </a:r>
            <a:br>
              <a:rPr lang="en-GB" dirty="0"/>
            </a:br>
            <a:r>
              <a:rPr lang="en-GB" dirty="0"/>
              <a:t>Autumn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4C423-96AF-41D7-B5B0-E21D185E86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Sound of the week: Phoneme: /</a:t>
            </a:r>
            <a:r>
              <a:rPr lang="en-GB" dirty="0" err="1"/>
              <a:t>ee</a:t>
            </a:r>
            <a:r>
              <a:rPr lang="en-GB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414453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563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Monday</a:t>
            </a:r>
            <a:r>
              <a:rPr lang="en-GB" dirty="0"/>
              <a:t> – Sound of the week: Phoneme: /</a:t>
            </a:r>
            <a:r>
              <a:rPr lang="en-GB" dirty="0" err="1"/>
              <a:t>ee</a:t>
            </a:r>
            <a:r>
              <a:rPr lang="en-GB" dirty="0"/>
              <a:t>/ </a:t>
            </a:r>
            <a:br>
              <a:rPr lang="en-GB" dirty="0"/>
            </a:br>
            <a:r>
              <a:rPr lang="en-GB" dirty="0"/>
              <a:t>Written: Grapheme – </a:t>
            </a:r>
            <a:r>
              <a:rPr lang="en-GB" dirty="0" err="1"/>
              <a:t>ee</a:t>
            </a:r>
            <a:r>
              <a:rPr lang="en-GB" dirty="0"/>
              <a:t>, </a:t>
            </a:r>
            <a:r>
              <a:rPr lang="en-GB" dirty="0" err="1"/>
              <a:t>ea</a:t>
            </a:r>
            <a:r>
              <a:rPr lang="en-GB" dirty="0"/>
              <a:t>, </a:t>
            </a:r>
            <a:r>
              <a:rPr lang="en-GB" dirty="0" err="1"/>
              <a:t>e_e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Sort the words into the different groups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86CEA5-CC38-4C35-980F-921BA88514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914860"/>
              </p:ext>
            </p:extLst>
          </p:nvPr>
        </p:nvGraphicFramePr>
        <p:xfrm>
          <a:off x="1657927" y="2867120"/>
          <a:ext cx="8127999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53668279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8406206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6999887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err="1"/>
                        <a:t>ee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err="1"/>
                        <a:t>ea</a:t>
                      </a:r>
                      <a:endParaRPr lang="en-GB" sz="4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800" dirty="0" err="1"/>
                        <a:t>e_e</a:t>
                      </a:r>
                      <a:endParaRPr lang="en-GB" sz="4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500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6184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022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48C8F-E07E-0B43-B279-89C422BB2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745" y="4290116"/>
            <a:ext cx="10515600" cy="5113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u="sng" dirty="0"/>
              <a:t>This weeks words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en-US" dirty="0"/>
              <a:t>week</a:t>
            </a:r>
            <a:br>
              <a:rPr lang="en-US" dirty="0"/>
            </a:br>
            <a:r>
              <a:rPr lang="en-US" dirty="0"/>
              <a:t>heal</a:t>
            </a:r>
            <a:br>
              <a:rPr lang="en-US" dirty="0"/>
            </a:br>
            <a:r>
              <a:rPr lang="en-US" dirty="0"/>
              <a:t>cleaner</a:t>
            </a:r>
            <a:br>
              <a:rPr lang="en-US" dirty="0"/>
            </a:br>
            <a:r>
              <a:rPr lang="en-US" dirty="0"/>
              <a:t>heel</a:t>
            </a:r>
            <a:br>
              <a:rPr lang="en-US" dirty="0"/>
            </a:br>
            <a:r>
              <a:rPr lang="en-US" dirty="0"/>
              <a:t>cream</a:t>
            </a:r>
            <a:br>
              <a:rPr lang="en-US" dirty="0"/>
            </a:br>
            <a:r>
              <a:rPr lang="en-US" dirty="0"/>
              <a:t>these</a:t>
            </a:r>
            <a:br>
              <a:rPr lang="en-US" dirty="0"/>
            </a:br>
            <a:r>
              <a:rPr lang="en-US" dirty="0"/>
              <a:t>delete</a:t>
            </a:r>
            <a:br>
              <a:rPr lang="en-US" dirty="0"/>
            </a:br>
            <a:r>
              <a:rPr lang="en-US" dirty="0"/>
              <a:t>between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u="sng" dirty="0">
                <a:solidFill>
                  <a:srgbClr val="0070C0"/>
                </a:solidFill>
              </a:rPr>
              <a:t>Statutory words (Y3/4)</a:t>
            </a:r>
            <a:br>
              <a:rPr lang="en-US" sz="4000" b="1" u="sng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breathe</a:t>
            </a:r>
            <a:br>
              <a:rPr lang="en-US" sz="4000" b="1" dirty="0">
                <a:solidFill>
                  <a:srgbClr val="FF0000"/>
                </a:solidFill>
              </a:rPr>
            </a:br>
            <a:r>
              <a:rPr lang="en-US" sz="4000" b="1" dirty="0">
                <a:solidFill>
                  <a:srgbClr val="FF0000"/>
                </a:solidFill>
              </a:rPr>
              <a:t>complete</a:t>
            </a: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CCAD9CA-4A08-F044-AA3B-56C2F6324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060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200" b="0" i="0" u="none" strike="noStrike" cap="none" normalizeH="0" baseline="0">
                <a:ln>
                  <a:noFill/>
                </a:ln>
                <a:solidFill>
                  <a:srgbClr val="292526"/>
                </a:solidFill>
                <a:effectLst/>
                <a:latin typeface="XCCW Joined 1a"/>
                <a:ea typeface="Calibri" panose="020F0502020204030204" pitchFamily="34" charset="0"/>
                <a:cs typeface="Times New Roman" panose="02020603050405020304" pitchFamily="18" charset="0"/>
              </a:rPr>
              <a:t>season</a:t>
            </a:r>
            <a:r>
              <a:rPr kumimoji="0" lang="en-GB" altLang="en-US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302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ECEED-05BD-8143-9871-B187909D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17"/>
            <a:ext cx="10515600" cy="1325563"/>
          </a:xfrm>
        </p:spPr>
        <p:txBody>
          <a:bodyPr/>
          <a:lstStyle/>
          <a:p>
            <a:pPr algn="ctr"/>
            <a:r>
              <a:rPr lang="en-US" b="1" u="sng" dirty="0"/>
              <a:t>Syllables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AE2E6A-DC6D-4BB2-A524-B715CDB7A737}"/>
              </a:ext>
            </a:extLst>
          </p:cNvPr>
          <p:cNvSpPr txBox="1"/>
          <p:nvPr/>
        </p:nvSpPr>
        <p:spPr>
          <a:xfrm>
            <a:off x="7031572" y="4418592"/>
            <a:ext cx="10654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cleaner</a:t>
            </a:r>
          </a:p>
          <a:p>
            <a:r>
              <a:rPr lang="en-GB" dirty="0"/>
              <a:t>delete</a:t>
            </a:r>
          </a:p>
          <a:p>
            <a:r>
              <a:rPr lang="en-GB" dirty="0"/>
              <a:t>between</a:t>
            </a:r>
          </a:p>
          <a:p>
            <a:r>
              <a:rPr lang="en-GB" dirty="0"/>
              <a:t>complete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DFC55EF-8CED-5045-AEEB-8D0D0CB74565}"/>
              </a:ext>
            </a:extLst>
          </p:cNvPr>
          <p:cNvGrpSpPr/>
          <p:nvPr/>
        </p:nvGrpSpPr>
        <p:grpSpPr>
          <a:xfrm>
            <a:off x="838200" y="1533031"/>
            <a:ext cx="7115099" cy="1754326"/>
            <a:chOff x="2617141" y="1506022"/>
            <a:chExt cx="7115099" cy="1754326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CCBF710-2C67-9549-B326-9198E8BC10C5}"/>
                </a:ext>
              </a:extLst>
            </p:cNvPr>
            <p:cNvSpPr txBox="1"/>
            <p:nvPr/>
          </p:nvSpPr>
          <p:spPr>
            <a:xfrm>
              <a:off x="2617141" y="1506022"/>
              <a:ext cx="3025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Which words have 1 syllable?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51F7801-19E3-A248-8A05-6CC37919E0F4}"/>
                </a:ext>
              </a:extLst>
            </p:cNvPr>
            <p:cNvSpPr txBox="1"/>
            <p:nvPr/>
          </p:nvSpPr>
          <p:spPr>
            <a:xfrm>
              <a:off x="8810513" y="1506022"/>
              <a:ext cx="921727" cy="175432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week</a:t>
              </a:r>
            </a:p>
            <a:p>
              <a:r>
                <a:rPr lang="en-GB" dirty="0"/>
                <a:t>heal</a:t>
              </a:r>
            </a:p>
            <a:p>
              <a:r>
                <a:rPr lang="en-US" dirty="0"/>
                <a:t>heel</a:t>
              </a:r>
            </a:p>
            <a:p>
              <a:r>
                <a:rPr lang="en-US" dirty="0"/>
                <a:t>cream</a:t>
              </a:r>
            </a:p>
            <a:p>
              <a:r>
                <a:rPr lang="en-US" dirty="0"/>
                <a:t>these</a:t>
              </a:r>
            </a:p>
            <a:p>
              <a:r>
                <a:rPr lang="en-US" dirty="0"/>
                <a:t>breathe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9B151C9-5EC1-2C4B-B689-595795E788F7}"/>
              </a:ext>
            </a:extLst>
          </p:cNvPr>
          <p:cNvSpPr txBox="1"/>
          <p:nvPr/>
        </p:nvSpPr>
        <p:spPr>
          <a:xfrm>
            <a:off x="1137818" y="4502216"/>
            <a:ext cx="3025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Which words have 2 syllables?</a:t>
            </a:r>
          </a:p>
        </p:txBody>
      </p:sp>
    </p:spTree>
    <p:extLst>
      <p:ext uri="{BB962C8B-B14F-4D97-AF65-F5344CB8AC3E}">
        <p14:creationId xmlns:p14="http://schemas.microsoft.com/office/powerpoint/2010/main" val="261949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71263-4D96-45C8-8FB8-AB0CE4B5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7950"/>
            <a:ext cx="10515600" cy="1325563"/>
          </a:xfrm>
        </p:spPr>
        <p:txBody>
          <a:bodyPr/>
          <a:lstStyle/>
          <a:p>
            <a:r>
              <a:rPr lang="en-GB" b="1" u="sng" dirty="0"/>
              <a:t>Tuesday</a:t>
            </a:r>
            <a:r>
              <a:rPr lang="en-GB" dirty="0"/>
              <a:t> - Spellings: partner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B0F32-ECEE-452D-BB81-ECC0AA130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680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800" dirty="0"/>
              <a:t>1) Using words from yesterday, each pair are going to test each other.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2) Please gather spelling lists from the front.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3) Once you have tested each other, mark each other’s spellings and see which spellings you have got incorrect.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4) Highlight the part of the spelling you are getting incorrect, focus on our sounds for this week. </a:t>
            </a:r>
          </a:p>
          <a:p>
            <a:pPr marL="0" indent="0">
              <a:buNone/>
            </a:pPr>
            <a:endParaRPr lang="en-GB" sz="3800" dirty="0"/>
          </a:p>
          <a:p>
            <a:pPr marL="0" indent="0">
              <a:buNone/>
            </a:pPr>
            <a:r>
              <a:rPr lang="en-GB" sz="3800" dirty="0"/>
              <a:t>5) Write down 5 words you need to practise to spell this week.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2490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DD6-6595-41B8-91B2-D180EC820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Wednesday</a:t>
            </a:r>
            <a:r>
              <a:rPr lang="en-GB" dirty="0"/>
              <a:t> - Spelling: sound analysis (sound buttons)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2641BF-4E7B-49D5-99A3-F369F72DD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Can you identify the individual phonemes in each word?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cream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514350" indent="-514350" algn="ctr">
              <a:buFont typeface="+mj-lt"/>
              <a:buAutoNum type="arabicPeriod"/>
            </a:pPr>
            <a:r>
              <a:rPr lang="en-GB" dirty="0"/>
              <a:t>delete</a:t>
            </a:r>
          </a:p>
          <a:p>
            <a:pPr marL="514350" indent="-514350" algn="ctr">
              <a:buFont typeface="+mj-lt"/>
              <a:buAutoNum type="arabicPeriod"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Complete in your spelling books with each of the spellings for this week</a:t>
            </a:r>
          </a:p>
        </p:txBody>
      </p:sp>
    </p:spTree>
    <p:extLst>
      <p:ext uri="{BB962C8B-B14F-4D97-AF65-F5344CB8AC3E}">
        <p14:creationId xmlns:p14="http://schemas.microsoft.com/office/powerpoint/2010/main" val="2349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82228-B0AB-4A98-800C-EA141A14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349" y="218418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Thursday </a:t>
            </a:r>
            <a:r>
              <a:rPr lang="en-GB" dirty="0"/>
              <a:t>- Sound of the week: Phoneme: /</a:t>
            </a:r>
            <a:r>
              <a:rPr lang="en-GB" dirty="0" err="1"/>
              <a:t>ee</a:t>
            </a:r>
            <a:r>
              <a:rPr lang="en-GB" dirty="0"/>
              <a:t>/ </a:t>
            </a:r>
            <a:br>
              <a:rPr lang="en-GB" dirty="0"/>
            </a:br>
            <a:r>
              <a:rPr lang="en-GB" dirty="0"/>
              <a:t>Written: Grapheme – e/</a:t>
            </a:r>
            <a:r>
              <a:rPr lang="en-GB" dirty="0" err="1"/>
              <a:t>ea</a:t>
            </a:r>
            <a:r>
              <a:rPr lang="en-GB" dirty="0"/>
              <a:t>/</a:t>
            </a:r>
            <a:r>
              <a:rPr lang="en-GB" dirty="0" err="1"/>
              <a:t>e_e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Copy the words into your handwriting books – neatly and correctly – underline your sounds in your spelling words</a:t>
            </a:r>
          </a:p>
        </p:txBody>
      </p:sp>
    </p:spTree>
    <p:extLst>
      <p:ext uri="{BB962C8B-B14F-4D97-AF65-F5344CB8AC3E}">
        <p14:creationId xmlns:p14="http://schemas.microsoft.com/office/powerpoint/2010/main" val="416880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29129CA-059E-404E-A490-9C785E49E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113" y="3791283"/>
            <a:ext cx="10515600" cy="845178"/>
          </a:xfrm>
        </p:spPr>
        <p:txBody>
          <a:bodyPr>
            <a:noAutofit/>
          </a:bodyPr>
          <a:lstStyle/>
          <a:p>
            <a:pPr algn="ctr"/>
            <a:br>
              <a:rPr lang="en-US" sz="2800" b="1" dirty="0"/>
            </a:br>
            <a:r>
              <a:rPr lang="en-US" sz="3600" b="1" u="sng" dirty="0">
                <a:latin typeface="Twinkl Cursive Looped" panose="02000000000000000000" pitchFamily="2" charset="0"/>
              </a:rPr>
              <a:t>This weeks words</a:t>
            </a:r>
            <a:r>
              <a:rPr lang="en-US" sz="3600" b="1" dirty="0">
                <a:latin typeface="Twinkl Cursive Looped" panose="02000000000000000000" pitchFamily="2" charset="0"/>
              </a:rPr>
              <a:t>:</a:t>
            </a:r>
            <a:br>
              <a:rPr lang="en-US" sz="3600" b="1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week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heal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cleaner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heel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cream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these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delete</a:t>
            </a:r>
            <a:br>
              <a:rPr lang="en-US" sz="3600" dirty="0">
                <a:latin typeface="Twinkl Cursive Looped" panose="02000000000000000000" pitchFamily="2" charset="0"/>
              </a:rPr>
            </a:br>
            <a:r>
              <a:rPr lang="en-US" sz="3600" dirty="0">
                <a:latin typeface="Twinkl Cursive Looped" panose="02000000000000000000" pitchFamily="2" charset="0"/>
              </a:rPr>
              <a:t>between</a:t>
            </a:r>
            <a:br>
              <a:rPr lang="en-US" sz="3600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US" sz="3600" b="1" u="sng" dirty="0">
                <a:solidFill>
                  <a:srgbClr val="0070C0"/>
                </a:solidFill>
                <a:latin typeface="Twinkl Cursive Looped" panose="02000000000000000000" pitchFamily="2" charset="0"/>
              </a:rPr>
              <a:t>Statutory words (Y3/4)</a:t>
            </a:r>
            <a:br>
              <a:rPr lang="en-US" sz="3600" b="1" u="sng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US" sz="3600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breathe</a:t>
            </a:r>
            <a:br>
              <a:rPr lang="en-US" sz="3600" b="1" dirty="0">
                <a:solidFill>
                  <a:srgbClr val="FF0000"/>
                </a:solidFill>
                <a:latin typeface="Twinkl Cursive Looped" panose="02000000000000000000" pitchFamily="2" charset="0"/>
              </a:rPr>
            </a:br>
            <a:r>
              <a:rPr lang="en-US" sz="3600" b="1" dirty="0">
                <a:solidFill>
                  <a:srgbClr val="FF0000"/>
                </a:solidFill>
                <a:latin typeface="Twinkl Cursive Looped" panose="02000000000000000000" pitchFamily="2" charset="0"/>
              </a:rPr>
              <a:t>complete</a:t>
            </a:r>
            <a:br>
              <a:rPr lang="en-US" sz="2800" b="1" u="sng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br>
              <a:rPr lang="en-US" sz="2800" b="1" dirty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07888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FE84-2DEA-487B-B55F-7C64E5ABD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Friday</a:t>
            </a:r>
            <a:r>
              <a:rPr lang="en-GB" dirty="0"/>
              <a:t> - Spellings: Test: Adult led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F433E-A250-43CE-88BC-3221AAA15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I will read aloud each spelling with our phoneme of the week and our statutory words.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1 point for the phoneme spelt correctly </a:t>
            </a:r>
            <a:r>
              <a:rPr lang="en-US" dirty="0">
                <a:solidFill>
                  <a:prstClr val="black"/>
                </a:solidFill>
              </a:rPr>
              <a:t>– </a:t>
            </a:r>
            <a:r>
              <a:rPr lang="en-GB" dirty="0"/>
              <a:t>e/</a:t>
            </a:r>
            <a:r>
              <a:rPr lang="en-GB" dirty="0" err="1"/>
              <a:t>ea</a:t>
            </a:r>
            <a:r>
              <a:rPr lang="en-GB" dirty="0"/>
              <a:t>/</a:t>
            </a:r>
            <a:r>
              <a:rPr lang="en-GB" dirty="0" err="1"/>
              <a:t>e_e</a:t>
            </a:r>
            <a:endParaRPr lang="en-GB" dirty="0"/>
          </a:p>
          <a:p>
            <a:pPr marL="0" lvl="0" indent="0" algn="ctr">
              <a:buNone/>
            </a:pPr>
            <a:r>
              <a:rPr lang="en-GB" dirty="0">
                <a:solidFill>
                  <a:prstClr val="black"/>
                </a:solidFill>
              </a:rPr>
              <a:t>2 points for the whole word spelt correctly. </a:t>
            </a:r>
          </a:p>
          <a:p>
            <a:pPr marL="0" lvl="0" indent="0" algn="ctr">
              <a:buNone/>
            </a:pPr>
            <a:endParaRPr lang="en-GB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33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367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Twinkl Cursive Looped</vt:lpstr>
      <vt:lpstr>XCCW Joined 1a</vt:lpstr>
      <vt:lpstr>Office Theme</vt:lpstr>
      <vt:lpstr>Spelling week 6 Autumn 1</vt:lpstr>
      <vt:lpstr>Monday – Sound of the week: Phoneme: /ee/  Written: Grapheme – ee, ea, e_e  Sort the words into the different groups</vt:lpstr>
      <vt:lpstr>This weeks words: week heal cleaner heel cream these delete between Statutory words (Y3/4) breathe complete    </vt:lpstr>
      <vt:lpstr>Syllables</vt:lpstr>
      <vt:lpstr>Tuesday - Spellings: partner test</vt:lpstr>
      <vt:lpstr>Wednesday - Spelling: sound analysis (sound buttons)</vt:lpstr>
      <vt:lpstr>Thursday - Sound of the week: Phoneme: /ee/  Written: Grapheme – e/ea/e_e  Copy the words into your handwriting books – neatly and correctly – underline your sounds in your spelling words</vt:lpstr>
      <vt:lpstr> This weeks words: week heal cleaner heel cream these delete between Statutory words (Y3/4) breathe complete     </vt:lpstr>
      <vt:lpstr>Friday - Spellings: Test: Adult led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week 1</dc:title>
  <dc:creator>Kirsten Rainbow</dc:creator>
  <cp:lastModifiedBy>kwhalley@Mobberley.local</cp:lastModifiedBy>
  <cp:revision>41</cp:revision>
  <dcterms:created xsi:type="dcterms:W3CDTF">2021-11-04T14:23:22Z</dcterms:created>
  <dcterms:modified xsi:type="dcterms:W3CDTF">2023-10-12T13:32:11Z</dcterms:modified>
</cp:coreProperties>
</file>