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7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compliment </a:t>
            </a:r>
          </a:p>
          <a:p>
            <a:pPr marL="514350" indent="-514350">
              <a:buAutoNum type="arabicParenR"/>
            </a:pPr>
            <a:r>
              <a:rPr lang="en-GB" dirty="0" smtClean="0"/>
              <a:t>profit </a:t>
            </a:r>
          </a:p>
          <a:p>
            <a:pPr marL="514350" indent="-514350">
              <a:buAutoNum type="arabicParenR"/>
            </a:pPr>
            <a:r>
              <a:rPr lang="en-GB" dirty="0" smtClean="0"/>
              <a:t>individual </a:t>
            </a:r>
          </a:p>
          <a:p>
            <a:pPr marL="514350" indent="-514350">
              <a:buAutoNum type="arabicParenR"/>
            </a:pPr>
            <a:r>
              <a:rPr lang="en-GB" dirty="0" smtClean="0"/>
              <a:t>signature </a:t>
            </a:r>
          </a:p>
          <a:p>
            <a:pPr marL="514350" indent="-514350">
              <a:buAutoNum type="arabicParenR"/>
            </a:pPr>
            <a:r>
              <a:rPr lang="en-GB" dirty="0" smtClean="0"/>
              <a:t>symbol </a:t>
            </a:r>
          </a:p>
          <a:p>
            <a:pPr marL="514350" indent="-514350">
              <a:buAutoNum type="arabicParenR"/>
            </a:pPr>
            <a:r>
              <a:rPr lang="en-GB" dirty="0" smtClean="0"/>
              <a:t>busy </a:t>
            </a:r>
          </a:p>
          <a:p>
            <a:pPr marL="514350" indent="-514350">
              <a:buAutoNum type="arabicParenR"/>
            </a:pPr>
            <a:r>
              <a:rPr lang="en-GB" dirty="0" smtClean="0"/>
              <a:t>minute </a:t>
            </a:r>
          </a:p>
          <a:p>
            <a:pPr marL="514350" indent="-514350">
              <a:buAutoNum type="arabicParenR"/>
            </a:pPr>
            <a:r>
              <a:rPr lang="en-GB" dirty="0" smtClean="0"/>
              <a:t>physical </a:t>
            </a:r>
          </a:p>
          <a:p>
            <a:pPr marL="514350" indent="-514350">
              <a:buAutoNum type="arabicParenR"/>
            </a:pPr>
            <a:r>
              <a:rPr lang="en-GB" dirty="0" smtClean="0"/>
              <a:t>rhythm </a:t>
            </a:r>
          </a:p>
          <a:p>
            <a:pPr marL="514350" indent="-514350">
              <a:buAutoNum type="arabicParenR"/>
            </a:pPr>
            <a:r>
              <a:rPr lang="en-GB" dirty="0" smtClean="0"/>
              <a:t>system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/>
              <a:t>i</a:t>
            </a:r>
            <a:r>
              <a:rPr lang="en-GB" dirty="0" smtClean="0"/>
              <a:t>, </a:t>
            </a:r>
            <a:r>
              <a:rPr lang="en-GB" dirty="0"/>
              <a:t>y </a:t>
            </a:r>
            <a:r>
              <a:rPr lang="en-GB" dirty="0" smtClean="0"/>
              <a:t>, 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16421"/>
              </p:ext>
            </p:extLst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998148"/>
              </p:ext>
            </p:extLst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Compliment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Profit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Grapheme:y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37583"/>
              </p:ext>
            </p:extLst>
          </p:nvPr>
        </p:nvGraphicFramePr>
        <p:xfrm>
          <a:off x="2245580" y="2509437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97015"/>
              </p:ext>
            </p:extLst>
          </p:nvPr>
        </p:nvGraphicFramePr>
        <p:xfrm>
          <a:off x="4348700" y="2509437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70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am too </a:t>
            </a:r>
            <a:r>
              <a:rPr lang="en-US" b="1" dirty="0"/>
              <a:t>bus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dirty="0"/>
              <a:t> to change the </a:t>
            </a:r>
            <a:r>
              <a:rPr lang="en-US" b="1" dirty="0"/>
              <a:t>s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dirty="0"/>
              <a:t>stem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nd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vidual</a:t>
            </a:r>
            <a:r>
              <a:rPr lang="en-US" dirty="0"/>
              <a:t> can make a lot of </a:t>
            </a:r>
            <a:r>
              <a:rPr lang="en-US" b="1" dirty="0"/>
              <a:t>prof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t</a:t>
            </a:r>
            <a:r>
              <a:rPr lang="en-US" dirty="0"/>
              <a:t> if they work hard.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may </a:t>
            </a:r>
            <a:r>
              <a:rPr lang="en-US" b="1" dirty="0"/>
              <a:t>compl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ment</a:t>
            </a:r>
            <a:r>
              <a:rPr lang="en-US" dirty="0"/>
              <a:t> you on your </a:t>
            </a:r>
            <a:r>
              <a:rPr lang="en-US" b="1" dirty="0"/>
              <a:t>ph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dirty="0"/>
              <a:t>s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cal </a:t>
            </a:r>
            <a:r>
              <a:rPr lang="en-US" dirty="0"/>
              <a:t>appearance.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rh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dirty="0"/>
              <a:t>thm </a:t>
            </a:r>
            <a:r>
              <a:rPr lang="en-US" dirty="0"/>
              <a:t>is easy to hear.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s</a:t>
            </a:r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b="1" dirty="0"/>
              <a:t>mbol</a:t>
            </a:r>
            <a:r>
              <a:rPr lang="en-US" dirty="0"/>
              <a:t> was beneath my </a:t>
            </a:r>
            <a:r>
              <a:rPr lang="en-US" b="1" dirty="0"/>
              <a:t>s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gnature</a:t>
            </a:r>
            <a:r>
              <a:rPr lang="en-US" dirty="0"/>
              <a:t> on the form.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b="1" dirty="0"/>
              <a:t>m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b="1" dirty="0"/>
              <a:t>nute</a:t>
            </a:r>
            <a:r>
              <a:rPr lang="en-US" dirty="0"/>
              <a:t> is 60 seconds.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7179</TotalTime>
  <Words>295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2</vt:lpstr>
      <vt:lpstr>Spelling week words</vt:lpstr>
      <vt:lpstr>Phoneme: i Grapheme: i, y ,     Sort the words on your table into the different groups</vt:lpstr>
      <vt:lpstr>Spellings: partner test</vt:lpstr>
      <vt:lpstr>Spelling: sound analysis and handwriting</vt:lpstr>
      <vt:lpstr>Phoneme: i Grapheme:y, i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15</cp:revision>
  <dcterms:created xsi:type="dcterms:W3CDTF">2021-11-04T14:23:22Z</dcterms:created>
  <dcterms:modified xsi:type="dcterms:W3CDTF">2022-02-01T10:49:30Z</dcterms:modified>
</cp:coreProperties>
</file>