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8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</a:t>
            </a:r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F39F-1F5C-4FC5-997A-B138CA8A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 week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61F2A-2EA8-489A-84D0-FD2E7FAB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bargain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fountain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mountain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captain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average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sieve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marriage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carriage</a:t>
            </a:r>
          </a:p>
          <a:p>
            <a:pPr marL="514350" indent="-514350">
              <a:buAutoNum type="arabi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49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Phoneme: </a:t>
            </a:r>
            <a:r>
              <a:rPr lang="en-GB" dirty="0" err="1" smtClean="0"/>
              <a:t>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Grapheme: </a:t>
            </a:r>
            <a:r>
              <a:rPr lang="en-GB" dirty="0" err="1" smtClean="0"/>
              <a:t>ai</a:t>
            </a:r>
            <a:r>
              <a:rPr lang="en-GB" dirty="0" smtClean="0"/>
              <a:t> , 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smtClean="0"/>
              <a:t>,   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78527"/>
              </p:ext>
            </p:extLst>
          </p:nvPr>
        </p:nvGraphicFramePr>
        <p:xfrm>
          <a:off x="2934977" y="2744490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006195"/>
              </p:ext>
            </p:extLst>
          </p:nvPr>
        </p:nvGraphicFramePr>
        <p:xfrm>
          <a:off x="5038097" y="2744490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ie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0767"/>
            <a:ext cx="10515600" cy="48968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9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29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Spelling: sound analysis and handwriting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1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AutoNum type="arabicPeriod"/>
            </a:pPr>
            <a:r>
              <a:rPr lang="en-GB" dirty="0" smtClean="0"/>
              <a:t>Compliment</a:t>
            </a:r>
            <a:endParaRPr lang="en-GB" dirty="0"/>
          </a:p>
          <a:p>
            <a:pPr marL="514350" indent="-514350" algn="ctr">
              <a:buAutoNum type="arabicPeriod"/>
            </a:pPr>
            <a:endParaRPr lang="en-GB" dirty="0"/>
          </a:p>
          <a:p>
            <a:pPr marL="514350" indent="-514350" algn="ctr">
              <a:buAutoNum type="arabicPeriod"/>
            </a:pPr>
            <a:r>
              <a:rPr lang="en-GB" dirty="0" smtClean="0"/>
              <a:t>Profit</a:t>
            </a:r>
            <a:endParaRPr lang="en-GB" dirty="0"/>
          </a:p>
          <a:p>
            <a:pPr marL="514350" indent="-514350" algn="ctr"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Phoneme: </a:t>
            </a:r>
            <a:r>
              <a:rPr lang="en-GB" dirty="0" err="1" smtClean="0"/>
              <a:t>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Grapheme: </a:t>
            </a:r>
            <a:r>
              <a:rPr lang="en-GB" dirty="0" err="1" smtClean="0"/>
              <a:t>ai</a:t>
            </a:r>
            <a:r>
              <a:rPr lang="en-GB" dirty="0" smtClean="0"/>
              <a:t> , 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smtClean="0"/>
              <a:t>,   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Sort the words on your table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34977" y="2744490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ai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038097" y="2744490"/>
          <a:ext cx="2103120" cy="329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61071175"/>
                    </a:ext>
                  </a:extLst>
                </a:gridCol>
              </a:tblGrid>
              <a:tr h="490989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ie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12440"/>
                  </a:ext>
                </a:extLst>
              </a:tr>
              <a:tr h="280283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4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71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(ai, ay and a-e)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Listen carefully to the sentences as they may include more than one spelling for you to write down.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D2F7-BB08-4162-8300-99301FA2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Spelling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462F5-F8E6-4D01-97E0-27FEB978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After the </a:t>
            </a:r>
            <a:r>
              <a:rPr lang="en-GB" b="1" dirty="0"/>
              <a:t>marriage</a:t>
            </a:r>
            <a:r>
              <a:rPr lang="en-GB" dirty="0"/>
              <a:t>, they left </a:t>
            </a:r>
            <a:r>
              <a:rPr lang="en-GB" dirty="0" smtClean="0"/>
              <a:t>in a </a:t>
            </a:r>
            <a:r>
              <a:rPr lang="en-GB" b="1" dirty="0"/>
              <a:t>carriage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captain</a:t>
            </a:r>
            <a:r>
              <a:rPr lang="en-GB" dirty="0"/>
              <a:t> is above average </a:t>
            </a:r>
            <a:r>
              <a:rPr lang="en-GB" dirty="0" smtClean="0"/>
              <a:t>at his </a:t>
            </a:r>
            <a:r>
              <a:rPr lang="en-GB" dirty="0"/>
              <a:t>sport.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view</a:t>
            </a:r>
            <a:r>
              <a:rPr lang="en-GB" dirty="0"/>
              <a:t> is an advantage </a:t>
            </a:r>
            <a:r>
              <a:rPr lang="en-GB" dirty="0" smtClean="0"/>
              <a:t>of climbing </a:t>
            </a:r>
            <a:r>
              <a:rPr lang="en-GB" dirty="0"/>
              <a:t>a </a:t>
            </a:r>
            <a:r>
              <a:rPr lang="en-GB" b="1" dirty="0"/>
              <a:t>mountain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This </a:t>
            </a:r>
            <a:r>
              <a:rPr lang="en-GB" b="1" dirty="0"/>
              <a:t>sieve</a:t>
            </a:r>
            <a:r>
              <a:rPr lang="en-GB" dirty="0"/>
              <a:t> was a </a:t>
            </a:r>
            <a:r>
              <a:rPr lang="en-GB" b="1" dirty="0"/>
              <a:t>bargain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What </a:t>
            </a:r>
            <a:r>
              <a:rPr lang="en-GB" b="1" dirty="0"/>
              <a:t>language</a:t>
            </a:r>
            <a:r>
              <a:rPr lang="en-GB" dirty="0"/>
              <a:t> is that?</a:t>
            </a:r>
          </a:p>
          <a:p>
            <a:pPr marL="0" indent="0">
              <a:buNone/>
            </a:pPr>
            <a:r>
              <a:rPr lang="en-GB" dirty="0"/>
              <a:t>We use </a:t>
            </a:r>
            <a:r>
              <a:rPr lang="en-GB" b="1" dirty="0"/>
              <a:t>fountain</a:t>
            </a:r>
            <a:r>
              <a:rPr lang="en-GB" dirty="0"/>
              <a:t> pens.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190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5737</TotalTime>
  <Words>253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3</vt:lpstr>
      <vt:lpstr>Spelling week words</vt:lpstr>
      <vt:lpstr>Phoneme: i Grapheme: ai , ie ,     Sort the words on your table into the different groups</vt:lpstr>
      <vt:lpstr>Spellings: partner test</vt:lpstr>
      <vt:lpstr>Spelling: sound analysis and handwriting</vt:lpstr>
      <vt:lpstr>Phoneme: i Grapheme: ai , ie ,     Sort the words on your table into the different groups</vt:lpstr>
      <vt:lpstr>Spellings: Test: Adult led</vt:lpstr>
      <vt:lpstr>Spelling sentences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Kirsten Rainbow</cp:lastModifiedBy>
  <cp:revision>14</cp:revision>
  <dcterms:created xsi:type="dcterms:W3CDTF">2021-11-04T14:23:22Z</dcterms:created>
  <dcterms:modified xsi:type="dcterms:W3CDTF">2022-01-27T14:51:14Z</dcterms:modified>
</cp:coreProperties>
</file>