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70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cough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trough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yacht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competition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conscience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encore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ensemble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bureaucracy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knowledge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foreign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/>
              <a:t>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</a:t>
            </a:r>
            <a:r>
              <a:rPr lang="en-GB" dirty="0" smtClean="0"/>
              <a:t>: o, a, au, </a:t>
            </a:r>
            <a:r>
              <a:rPr lang="en-GB" dirty="0" err="1" smtClean="0"/>
              <a:t>ou</a:t>
            </a:r>
            <a:r>
              <a:rPr lang="en-GB" dirty="0" smtClean="0"/>
              <a:t>, e, eau, ow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</a:t>
            </a:r>
            <a:r>
              <a:rPr lang="en-GB" dirty="0" smtClean="0"/>
              <a:t>groups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40065"/>
              </p:ext>
            </p:extLst>
          </p:nvPr>
        </p:nvGraphicFramePr>
        <p:xfrm>
          <a:off x="1108892" y="2574592"/>
          <a:ext cx="10395133" cy="312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19">
                  <a:extLst>
                    <a:ext uri="{9D8B030D-6E8A-4147-A177-3AD203B41FA5}">
                      <a16:colId xmlns:a16="http://schemas.microsoft.com/office/drawing/2014/main" val="1526354284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1476492203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331060749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2669256243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331954122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494638246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554802037"/>
                    </a:ext>
                  </a:extLst>
                </a:gridCol>
              </a:tblGrid>
              <a:tr h="50824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96539"/>
                  </a:ext>
                </a:extLst>
              </a:tr>
              <a:tr h="26121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29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Compliment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Profit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/>
              <a:t>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</a:t>
            </a:r>
            <a:r>
              <a:rPr lang="en-GB" dirty="0" smtClean="0"/>
              <a:t>: o, a, au, </a:t>
            </a:r>
            <a:r>
              <a:rPr lang="en-GB" dirty="0" err="1" smtClean="0"/>
              <a:t>ou</a:t>
            </a:r>
            <a:r>
              <a:rPr lang="en-GB" dirty="0" smtClean="0"/>
              <a:t>, e, eau, ow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</a:t>
            </a:r>
            <a:r>
              <a:rPr lang="en-GB" dirty="0" smtClean="0"/>
              <a:t>groups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08892" y="2574592"/>
          <a:ext cx="10395133" cy="312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19">
                  <a:extLst>
                    <a:ext uri="{9D8B030D-6E8A-4147-A177-3AD203B41FA5}">
                      <a16:colId xmlns:a16="http://schemas.microsoft.com/office/drawing/2014/main" val="1526354284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1476492203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331060749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2669256243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331954122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494638246"/>
                    </a:ext>
                  </a:extLst>
                </a:gridCol>
                <a:gridCol w="1485019">
                  <a:extLst>
                    <a:ext uri="{9D8B030D-6E8A-4147-A177-3AD203B41FA5}">
                      <a16:colId xmlns:a16="http://schemas.microsoft.com/office/drawing/2014/main" val="3554802037"/>
                    </a:ext>
                  </a:extLst>
                </a:gridCol>
              </a:tblGrid>
              <a:tr h="50824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ou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996539"/>
                  </a:ext>
                </a:extLst>
              </a:tr>
              <a:tr h="26121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29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67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hope I don’t get a </a:t>
            </a:r>
            <a:r>
              <a:rPr lang="en-GB" b="1" dirty="0"/>
              <a:t>cough</a:t>
            </a:r>
            <a:r>
              <a:rPr lang="en-GB" dirty="0"/>
              <a:t> when I’m in a </a:t>
            </a:r>
            <a:r>
              <a:rPr lang="en-GB" b="1" dirty="0"/>
              <a:t>foreign</a:t>
            </a:r>
            <a:r>
              <a:rPr lang="en-GB" dirty="0"/>
              <a:t> country.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b="1" dirty="0"/>
              <a:t>yacht</a:t>
            </a:r>
            <a:r>
              <a:rPr lang="en-GB" dirty="0"/>
              <a:t> won the boating competition.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My </a:t>
            </a:r>
            <a:r>
              <a:rPr lang="en-GB" b="1" dirty="0"/>
              <a:t>conscience</a:t>
            </a:r>
            <a:r>
              <a:rPr lang="en-GB" dirty="0"/>
              <a:t> is more important than knowledge.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music </a:t>
            </a:r>
            <a:r>
              <a:rPr lang="en-GB" b="1" dirty="0"/>
              <a:t>ensemble</a:t>
            </a:r>
            <a:r>
              <a:rPr lang="en-GB" dirty="0"/>
              <a:t> played an </a:t>
            </a:r>
            <a:r>
              <a:rPr lang="en-GB" b="1" dirty="0"/>
              <a:t>encore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Animals </a:t>
            </a:r>
            <a:r>
              <a:rPr lang="en-GB" dirty="0"/>
              <a:t>eat </a:t>
            </a:r>
            <a:r>
              <a:rPr lang="en-GB" dirty="0" smtClean="0"/>
              <a:t>from </a:t>
            </a:r>
            <a:r>
              <a:rPr lang="en-GB" dirty="0"/>
              <a:t>a </a:t>
            </a:r>
            <a:r>
              <a:rPr lang="en-GB" b="1" dirty="0"/>
              <a:t>trough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Bureaucracy</a:t>
            </a:r>
            <a:r>
              <a:rPr lang="en-GB" dirty="0" smtClean="0"/>
              <a:t> </a:t>
            </a:r>
            <a:r>
              <a:rPr lang="en-GB" dirty="0"/>
              <a:t>can be frustrating.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265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5</vt:lpstr>
      <vt:lpstr>Spelling week words</vt:lpstr>
      <vt:lpstr>Phoneme: o Grapheme: o, a, au, ou, e, eau, ow Sort the words on your table into the different groups</vt:lpstr>
      <vt:lpstr>Spellings: partner test</vt:lpstr>
      <vt:lpstr>Spelling: sound analysis and handwriting</vt:lpstr>
      <vt:lpstr>Phoneme: o Grapheme: o, a, au, ou, e, eau, ow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16</cp:revision>
  <dcterms:created xsi:type="dcterms:W3CDTF">2021-11-04T14:23:22Z</dcterms:created>
  <dcterms:modified xsi:type="dcterms:W3CDTF">2022-01-27T15:01:56Z</dcterms:modified>
</cp:coreProperties>
</file>