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1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2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3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6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5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9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2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30C3-1BD7-4652-BC48-EAE1EDCEB4EA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A3BB-7EBF-4B6A-B036-C5C61276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</a:t>
            </a:r>
            <a:r>
              <a:rPr lang="en-US" dirty="0" smtClean="0"/>
              <a:t>–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/>
              <a:t>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57C47-09E7-45E6-B99D-98B1F1D9F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Privilege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Equipped</a:t>
            </a:r>
          </a:p>
          <a:p>
            <a:r>
              <a:rPr lang="en-US" dirty="0" smtClean="0"/>
              <a:t>Prophet</a:t>
            </a:r>
          </a:p>
          <a:p>
            <a:r>
              <a:rPr lang="en-US" dirty="0" smtClean="0"/>
              <a:t>Dessert </a:t>
            </a:r>
          </a:p>
          <a:p>
            <a:r>
              <a:rPr lang="en-US" dirty="0" smtClean="0"/>
              <a:t>Desert</a:t>
            </a:r>
          </a:p>
          <a:p>
            <a:r>
              <a:rPr lang="en-US" dirty="0" smtClean="0"/>
              <a:t>Complement </a:t>
            </a:r>
          </a:p>
          <a:p>
            <a:r>
              <a:rPr lang="en-US" dirty="0" smtClean="0"/>
              <a:t>Decide </a:t>
            </a:r>
          </a:p>
          <a:p>
            <a:r>
              <a:rPr lang="en-US" dirty="0" smtClean="0"/>
              <a:t>Pretty </a:t>
            </a:r>
          </a:p>
          <a:p>
            <a:r>
              <a:rPr lang="en-US" dirty="0" smtClean="0"/>
              <a:t>England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3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(i) 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(i) e </dc:title>
  <dc:creator>Neve Berry</dc:creator>
  <cp:lastModifiedBy>Neve Berry</cp:lastModifiedBy>
  <cp:revision>1</cp:revision>
  <dcterms:created xsi:type="dcterms:W3CDTF">2023-11-15T08:43:46Z</dcterms:created>
  <dcterms:modified xsi:type="dcterms:W3CDTF">2023-11-15T08:43:57Z</dcterms:modified>
</cp:coreProperties>
</file>