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1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92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3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46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65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29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2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30C3-1BD7-4652-BC48-EAE1EDCEB4EA}" type="datetimeFigureOut">
              <a:rPr lang="en-GB" smtClean="0"/>
              <a:t>23/11/2023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5340C-8EA5-465F-B58A-6AFEF2429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9A3BB-7EBF-4B6A-B036-C5C61276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Spelling – </a:t>
            </a:r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</a:t>
            </a:r>
            <a:r>
              <a:rPr lang="en-GB" dirty="0" err="1"/>
              <a:t>i</a:t>
            </a:r>
            <a:r>
              <a:rPr lang="en-GB" dirty="0"/>
              <a:t>-e, </a:t>
            </a:r>
            <a:r>
              <a:rPr lang="en-GB" dirty="0" err="1"/>
              <a:t>igh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57C47-09E7-45E6-B99D-98B1F1D9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Sieve</a:t>
            </a:r>
          </a:p>
          <a:p>
            <a:r>
              <a:rPr lang="en-GB" dirty="0"/>
              <a:t>sigh</a:t>
            </a:r>
          </a:p>
          <a:p>
            <a:r>
              <a:rPr lang="en-GB" dirty="0"/>
              <a:t>night</a:t>
            </a:r>
          </a:p>
          <a:p>
            <a:r>
              <a:rPr lang="en-GB" dirty="0"/>
              <a:t>knight</a:t>
            </a:r>
          </a:p>
          <a:p>
            <a:r>
              <a:rPr lang="en-GB" dirty="0"/>
              <a:t>light</a:t>
            </a:r>
          </a:p>
          <a:p>
            <a:r>
              <a:rPr lang="en-GB" dirty="0"/>
              <a:t>bright</a:t>
            </a:r>
          </a:p>
          <a:p>
            <a:r>
              <a:rPr lang="en-GB" dirty="0"/>
              <a:t>right</a:t>
            </a:r>
          </a:p>
          <a:p>
            <a:r>
              <a:rPr lang="en-GB" dirty="0"/>
              <a:t>lightning</a:t>
            </a:r>
          </a:p>
          <a:p>
            <a:r>
              <a:rPr lang="en-GB" dirty="0"/>
              <a:t>fortnight</a:t>
            </a:r>
          </a:p>
          <a:p>
            <a:r>
              <a:rPr lang="en-GB" dirty="0"/>
              <a:t>fighter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33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(i) i-e, igh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(i) e</dc:title>
  <dc:creator>Neve Berry</dc:creator>
  <cp:lastModifiedBy>Neve Berry</cp:lastModifiedBy>
  <cp:revision>3</cp:revision>
  <dcterms:created xsi:type="dcterms:W3CDTF">2023-11-15T08:43:46Z</dcterms:created>
  <dcterms:modified xsi:type="dcterms:W3CDTF">2023-11-23T15:35:03Z</dcterms:modified>
</cp:coreProperties>
</file>