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8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7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4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35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88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80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3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95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2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4F6A-8BE6-49F4-9A25-5CD42969C9F2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813F-872C-4BCB-B6B0-CBA31470F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32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A3BB-7EBF-4B6A-B036-C5C61276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Spelling </a:t>
            </a:r>
            <a:r>
              <a:rPr lang="en-US" smtClean="0"/>
              <a:t>–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y,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57C47-09E7-45E6-B99D-98B1F1D9F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Mystic </a:t>
            </a:r>
          </a:p>
          <a:p>
            <a:r>
              <a:rPr lang="en-US" dirty="0"/>
              <a:t>Egypt </a:t>
            </a:r>
          </a:p>
          <a:p>
            <a:r>
              <a:rPr lang="en-US" dirty="0"/>
              <a:t>Pyramid </a:t>
            </a:r>
          </a:p>
          <a:p>
            <a:r>
              <a:rPr lang="en-US" dirty="0"/>
              <a:t>Mystery </a:t>
            </a:r>
          </a:p>
          <a:p>
            <a:r>
              <a:rPr lang="en-US" dirty="0"/>
              <a:t>Bicycle </a:t>
            </a:r>
          </a:p>
          <a:p>
            <a:r>
              <a:rPr lang="en-US" dirty="0"/>
              <a:t>Promise </a:t>
            </a:r>
          </a:p>
          <a:p>
            <a:r>
              <a:rPr lang="en-US" dirty="0"/>
              <a:t>Position </a:t>
            </a:r>
          </a:p>
          <a:p>
            <a:r>
              <a:rPr lang="en-US" dirty="0"/>
              <a:t>Ordinary </a:t>
            </a:r>
          </a:p>
          <a:p>
            <a:r>
              <a:rPr lang="en-US" dirty="0"/>
              <a:t>Opposite  </a:t>
            </a:r>
          </a:p>
          <a:p>
            <a:r>
              <a:rPr lang="en-US" dirty="0"/>
              <a:t>Notice </a:t>
            </a:r>
          </a:p>
        </p:txBody>
      </p:sp>
    </p:spTree>
    <p:extLst>
      <p:ext uri="{BB962C8B-B14F-4D97-AF65-F5344CB8AC3E}">
        <p14:creationId xmlns:p14="http://schemas.microsoft.com/office/powerpoint/2010/main" val="182371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(i) y, 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(i) y, i </dc:title>
  <dc:creator>Neve Berry</dc:creator>
  <cp:lastModifiedBy>Neve Berry</cp:lastModifiedBy>
  <cp:revision>1</cp:revision>
  <dcterms:created xsi:type="dcterms:W3CDTF">2023-11-10T10:25:46Z</dcterms:created>
  <dcterms:modified xsi:type="dcterms:W3CDTF">2023-11-10T10:25:54Z</dcterms:modified>
</cp:coreProperties>
</file>