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53E81-707C-4498-8DC1-E2C2A0B391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ADC584-8C00-4905-BF7A-AD08FE4727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E7332-3E59-4F90-9BB6-DD3E3250C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9216-2134-4446-BE4C-55E9BB5256D1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B5844-30EF-4883-AC46-C2625CBF8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A75FF-AE9D-471D-AEBA-CF0D8DEE5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4BF0-28FC-4CBA-BBE2-060B165C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944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93DA3-FE6A-4BCE-A627-3B999198A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6AFDB1-D77D-43D0-BD7E-E59D0D961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6E5C8-60F6-4A89-A8AD-FE01ABAD2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9216-2134-4446-BE4C-55E9BB5256D1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47AC7-955D-4BD8-8CC0-7B2098E1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0B088-33D4-419F-AEFB-5D72D014B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4BF0-28FC-4CBA-BBE2-060B165C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8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AC5AD4-B6D1-42D6-8021-2AF7568D86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614515-92AF-4141-88AD-5E3AD638A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361F8-ECD7-4E36-B2EB-A1577486C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9216-2134-4446-BE4C-55E9BB5256D1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C0B8C-556A-4C48-9DCC-8B25C4520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D962F-C069-4CBE-9250-A742A93B6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4BF0-28FC-4CBA-BBE2-060B165C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76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3E273-EA92-4185-870A-E8B686321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FCE06-8944-4F45-B470-D98E8C333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7226D-3AAE-4DAE-B4C1-A02446BBA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9216-2134-4446-BE4C-55E9BB5256D1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3B820-72A3-4E8B-9CC1-51554E46F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467D8-1BF6-4F7F-B6D7-80217BC9B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4BF0-28FC-4CBA-BBE2-060B165C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357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8DAC9-83CF-4A27-8A0F-0F808AC68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A5D2D-03B2-4993-A5F9-6E1E1B4AD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F0186-C547-497C-A2A1-B7E7B6DF2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9216-2134-4446-BE4C-55E9BB5256D1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B09F3-485D-4085-BF74-D14B7264C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3DA0F-6B24-4AF3-A8D5-B64CA4DFD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4BF0-28FC-4CBA-BBE2-060B165C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77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54EEF-67A4-4A55-991E-F4D2D85E8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3E259-2742-442C-98F6-A29D156108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B91E30-8165-40CD-8D9D-D45508692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88255A-5830-44ED-8732-BF4ECF3B2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9216-2134-4446-BE4C-55E9BB5256D1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CFC60-D60B-4991-B4A9-345C66D1F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E8D36C-06DB-435F-B839-BC52006BF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4BF0-28FC-4CBA-BBE2-060B165C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04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38AB8-3A25-45BA-A0CF-A16F1F02A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ACB04E-6673-4075-87B6-8A71630D7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B87B5E-23D0-48FE-A77D-E39B3B79E1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80FE6E-82A6-47AF-A670-08C3720B77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44B72F-161F-4742-B257-026CE9694B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85AD27-39D0-44FF-9BEC-C6A2DD532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9216-2134-4446-BE4C-55E9BB5256D1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39DEE0-BCD5-46BC-9EE7-5DCC9AE91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7BBBA9-0637-4021-99C7-F5D7B4511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4BF0-28FC-4CBA-BBE2-060B165C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06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8ECE0-65B6-41E8-A8DC-D75D7414E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8399ED-007A-458C-85B7-7603D0CC8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9216-2134-4446-BE4C-55E9BB5256D1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9D20C9-FB39-4677-98FF-EFEE772C5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EA958-7AEC-4DA2-98B9-5C751EC0E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4BF0-28FC-4CBA-BBE2-060B165C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49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3AEED7-690E-4CA3-A1A4-15629AB9F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9216-2134-4446-BE4C-55E9BB5256D1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67D34F-12BB-4ABA-85A8-BEF4B4FDC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068BAA-547F-4E92-8861-7FDFE5190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4BF0-28FC-4CBA-BBE2-060B165C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77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E3634-A1F3-4117-B927-6226AC8E1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22723-1358-4384-80CC-4B170086A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3E56B6-3840-46F5-AC5B-869228782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2EB5FC-8000-47AB-A40C-00DEC572C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9216-2134-4446-BE4C-55E9BB5256D1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779982-7597-400B-BF70-5825FC04F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05C26F-CAA1-4F96-85CE-A8162893D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4BF0-28FC-4CBA-BBE2-060B165C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60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64046-B917-432C-8EC7-C1B1D8BE2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A427BF-DC85-4DE3-9DD1-D5D4BDCF64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3B2744-18CF-4F6E-BEAC-A69E137C98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12EDC3-4BC7-40D8-BE0A-B56F06DBD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9216-2134-4446-BE4C-55E9BB5256D1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28343-2710-4BA4-BE2D-FBAACFA6B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D9B6C-687B-42F6-AA2C-0AADF67FF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4BF0-28FC-4CBA-BBE2-060B165C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200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35109A-D4C2-42A7-88CD-E75839752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CAFC3-768C-444F-AAA2-294AEA084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F5FBA-5BDE-4A65-922E-F7EC5B5D92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C9216-2134-4446-BE4C-55E9BB5256D1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15C9A-3B01-4F4B-9E10-2086AAAC96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DCDBF-452E-4363-BAE2-3F149F253F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B4BF0-28FC-4CBA-BBE2-060B165C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883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E428E-0422-4714-80A4-3639C4E05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 – sound o – spelling ow, </a:t>
            </a:r>
            <a:r>
              <a:rPr lang="en-GB" dirty="0" err="1"/>
              <a:t>eau</a:t>
            </a:r>
            <a:r>
              <a:rPr lang="en-GB" dirty="0"/>
              <a:t>, e, ach, au,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43E30-DEA4-482A-91F6-A122D88B7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Knowledge </a:t>
            </a:r>
          </a:p>
          <a:p>
            <a:r>
              <a:rPr lang="en-GB" dirty="0"/>
              <a:t>Bureaucracy </a:t>
            </a:r>
          </a:p>
          <a:p>
            <a:r>
              <a:rPr lang="en-GB" dirty="0"/>
              <a:t>Encore </a:t>
            </a:r>
          </a:p>
          <a:p>
            <a:r>
              <a:rPr lang="en-GB" dirty="0"/>
              <a:t>Ensemble </a:t>
            </a:r>
          </a:p>
          <a:p>
            <a:r>
              <a:rPr lang="en-GB" dirty="0"/>
              <a:t>Yacht </a:t>
            </a:r>
          </a:p>
          <a:p>
            <a:r>
              <a:rPr lang="en-GB" dirty="0"/>
              <a:t>Fault </a:t>
            </a:r>
          </a:p>
          <a:p>
            <a:r>
              <a:rPr lang="en-GB" dirty="0"/>
              <a:t>Vault </a:t>
            </a:r>
          </a:p>
          <a:p>
            <a:r>
              <a:rPr lang="en-GB" dirty="0"/>
              <a:t>Because </a:t>
            </a:r>
          </a:p>
          <a:p>
            <a:r>
              <a:rPr lang="en-GB" dirty="0"/>
              <a:t>Australia</a:t>
            </a:r>
          </a:p>
          <a:p>
            <a:r>
              <a:rPr lang="en-GB" dirty="0"/>
              <a:t>Wand 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498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27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Spelling – sound o – spelling ow, eau, e, ach, au,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– sound o – spelling o, a, ou</dc:title>
  <dc:creator>Neve Berry</dc:creator>
  <cp:lastModifiedBy>Neve Berry</cp:lastModifiedBy>
  <cp:revision>4</cp:revision>
  <dcterms:created xsi:type="dcterms:W3CDTF">2023-12-14T13:16:45Z</dcterms:created>
  <dcterms:modified xsi:type="dcterms:W3CDTF">2023-12-14T13:31:29Z</dcterms:modified>
</cp:coreProperties>
</file>