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2C91-11B9-4971-887B-0B971E26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D9800-4DF9-4D1D-9E55-2787F3D2E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F9C6A-F7B3-4EF9-9C06-2CCCB6EA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8FC1-9456-4CF0-AA93-56C9DE09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4430C-BE65-4D9A-BC41-CB3AE904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2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B9DA-5A7C-4027-9A8C-A6FB7AC4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FA865-242D-45AE-A0D0-CB5B92B60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31686-7F1D-41B4-8410-6F24BA91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C721-DDFB-4483-9B4C-33573E12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196F-C425-444E-9423-9714207B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F7F58-329E-4F03-8583-197A837E9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A1A75-DA34-4D79-BC82-3126483A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B0CF1-9516-47E6-9917-DEA364E2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C9DF-993D-4418-B2CE-43D62E93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8A07B-DEA6-4033-BD0F-0DB67015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2F17-E2CC-470D-A657-6ABB8986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8971-90D3-4861-8A36-B7AAB06A0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2A584-345A-4C53-A900-8AF88D9D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4170-7C87-443E-B435-A1326A9A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FCF0-C7B1-4E78-B973-0C5BEE36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2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7001-8B56-4AFE-B783-3CF16FBB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E0078-DAB0-4175-9005-C15A7D81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3177-C296-4807-9299-84B7C81D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E1725-0EEE-4ABE-BBBD-E7FB4BD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EF763-782B-476F-AF0E-A4123D98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1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C69D-1435-4574-9F41-EBAE4CD0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A946-03BF-48C1-906B-2E26136CC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EB01-42DC-4C99-8761-6849BB36D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4C77F-828D-414E-AE5F-8641EE7C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86C9-2451-4664-8696-E03DCE4D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88D21-CBBD-4C57-8A70-ED9DFF6B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F8B6-C856-4038-BD1A-4AFCD4F1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A116A-9801-497B-825E-AD288C4CC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9089A-DC4A-4146-9179-E59516CB4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EE2B1-A445-4497-B6A9-04BE54F8F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84E8C-B97F-4280-AD48-029DA8F83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9CCF9-40D5-4DDD-A285-E7C8D12B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0780F-3D88-4926-8093-8A074000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18D5D-F4C9-41FC-93B8-6CF8B023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88F8-10FE-47D9-A26B-CFF54197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AF74B-5498-454D-B5E4-C42D887F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9E4AD-6049-4182-AA4B-E2201CAE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67329-9A1A-4566-98FC-0D5F6F73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E9026-50F5-4C30-803C-7FF6B7B9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807C83-4B8D-4A2B-9897-100DBEA5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D4C3-FCD2-4AC7-BFF6-A443262C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8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7391-1287-433B-B32E-51D83B4A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2379-5A80-4669-AA27-2376D6FE7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5C5E1-2E26-4F92-A66E-379D27C68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E5A49-44DB-4A0B-BD06-3B161FC9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59315-0317-4846-B50F-687AF8D7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EF07F-5060-4288-BBE0-625C9D7B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911A-E9BA-45C5-8EC6-B202562C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2377E5-1123-4BC4-A965-0C4E786A2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A8CB0-0A92-40FE-A6BF-731BEB333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313C1-04CB-4BA1-829C-EC614A27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2C068-1BDF-4219-B02D-07BE75EA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1E062-9BA9-487F-A5EF-5E39DB64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7D862-6265-4CBF-BA0B-EE4E2F48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C3148-ACCC-4750-9E00-916385C0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82FDA-4FE9-4546-A6A0-B08A29797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8CE1-C1B0-487D-858C-BBE0841AE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6A15A-F57A-4836-83D7-1E8012FF4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5B09-E9BD-4B86-8465-5FAC603D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– sound u – spelling – </a:t>
            </a:r>
            <a:r>
              <a:rPr lang="en-GB" dirty="0" err="1"/>
              <a:t>ueue</a:t>
            </a:r>
            <a:r>
              <a:rPr lang="en-GB" dirty="0"/>
              <a:t>, </a:t>
            </a:r>
            <a:r>
              <a:rPr lang="en-GB" dirty="0" err="1"/>
              <a:t>eu</a:t>
            </a:r>
            <a:r>
              <a:rPr lang="en-GB" dirty="0"/>
              <a:t>, </a:t>
            </a:r>
            <a:r>
              <a:rPr lang="en-GB" dirty="0" err="1"/>
              <a:t>ue</a:t>
            </a:r>
            <a:r>
              <a:rPr lang="en-GB" dirty="0"/>
              <a:t>, u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69CA-8664-4E37-8FC7-2A81E17DF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Queue</a:t>
            </a:r>
          </a:p>
          <a:p>
            <a:r>
              <a:rPr lang="en-GB" dirty="0"/>
              <a:t>Europe </a:t>
            </a:r>
          </a:p>
          <a:p>
            <a:r>
              <a:rPr lang="en-GB" dirty="0"/>
              <a:t>Therapeutic </a:t>
            </a:r>
          </a:p>
          <a:p>
            <a:r>
              <a:rPr lang="en-GB" dirty="0"/>
              <a:t>Rescue </a:t>
            </a:r>
          </a:p>
          <a:p>
            <a:r>
              <a:rPr lang="en-GB" dirty="0"/>
              <a:t>Tuesday </a:t>
            </a:r>
          </a:p>
          <a:p>
            <a:r>
              <a:rPr lang="en-GB" dirty="0"/>
              <a:t>Continue </a:t>
            </a:r>
          </a:p>
          <a:p>
            <a:r>
              <a:rPr lang="en-GB" dirty="0"/>
              <a:t>Occupy </a:t>
            </a:r>
          </a:p>
          <a:p>
            <a:r>
              <a:rPr lang="en-GB" dirty="0"/>
              <a:t>Opportunity </a:t>
            </a:r>
          </a:p>
          <a:p>
            <a:r>
              <a:rPr lang="en-GB" dirty="0"/>
              <a:t>Actual</a:t>
            </a:r>
          </a:p>
          <a:p>
            <a:r>
              <a:rPr lang="en-GB"/>
              <a:t>Blue 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7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sound u – spelling – ueue, eu, ue, 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sound u – spelling – u, o, ou</dc:title>
  <dc:creator>Neve Berry</dc:creator>
  <cp:lastModifiedBy>Neve Berry</cp:lastModifiedBy>
  <cp:revision>2</cp:revision>
  <dcterms:created xsi:type="dcterms:W3CDTF">2023-12-14T13:33:43Z</dcterms:created>
  <dcterms:modified xsi:type="dcterms:W3CDTF">2023-12-14T13:50:44Z</dcterms:modified>
</cp:coreProperties>
</file>