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D9EE-A4FE-4B90-B7BE-C6FE40C689E5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AD75-9026-4BA8-B40D-F5CF842B3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923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D9EE-A4FE-4B90-B7BE-C6FE40C689E5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AD75-9026-4BA8-B40D-F5CF842B3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28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D9EE-A4FE-4B90-B7BE-C6FE40C689E5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AD75-9026-4BA8-B40D-F5CF842B3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227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D9EE-A4FE-4B90-B7BE-C6FE40C689E5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AD75-9026-4BA8-B40D-F5CF842B3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118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D9EE-A4FE-4B90-B7BE-C6FE40C689E5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AD75-9026-4BA8-B40D-F5CF842B3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524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D9EE-A4FE-4B90-B7BE-C6FE40C689E5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AD75-9026-4BA8-B40D-F5CF842B3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016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D9EE-A4FE-4B90-B7BE-C6FE40C689E5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AD75-9026-4BA8-B40D-F5CF842B3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95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D9EE-A4FE-4B90-B7BE-C6FE40C689E5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AD75-9026-4BA8-B40D-F5CF842B3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163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D9EE-A4FE-4B90-B7BE-C6FE40C689E5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AD75-9026-4BA8-B40D-F5CF842B3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060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D9EE-A4FE-4B90-B7BE-C6FE40C689E5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AD75-9026-4BA8-B40D-F5CF842B3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266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D9EE-A4FE-4B90-B7BE-C6FE40C689E5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AD75-9026-4BA8-B40D-F5CF842B3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31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1D9EE-A4FE-4B90-B7BE-C6FE40C689E5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0AD75-9026-4BA8-B40D-F5CF842B3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768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 – words that we need to practice and ones from the year 5/6 list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Which </a:t>
            </a:r>
          </a:p>
          <a:p>
            <a:r>
              <a:rPr lang="en-US" dirty="0" err="1" smtClean="0"/>
              <a:t>Realise</a:t>
            </a:r>
            <a:r>
              <a:rPr lang="en-US" dirty="0" smtClean="0"/>
              <a:t> </a:t>
            </a:r>
          </a:p>
          <a:p>
            <a:r>
              <a:rPr lang="en-US" dirty="0" smtClean="0"/>
              <a:t>Sign </a:t>
            </a:r>
          </a:p>
          <a:p>
            <a:r>
              <a:rPr lang="en-US" dirty="0" smtClean="0"/>
              <a:t>Baby</a:t>
            </a:r>
          </a:p>
          <a:p>
            <a:r>
              <a:rPr lang="en-US" dirty="0" smtClean="0"/>
              <a:t>Their </a:t>
            </a:r>
          </a:p>
          <a:p>
            <a:r>
              <a:rPr lang="en-US" dirty="0" smtClean="0"/>
              <a:t>They’re </a:t>
            </a:r>
          </a:p>
          <a:p>
            <a:r>
              <a:rPr lang="en-US" dirty="0" smtClean="0"/>
              <a:t>There </a:t>
            </a:r>
          </a:p>
          <a:p>
            <a:r>
              <a:rPr lang="en-US" dirty="0" smtClean="0"/>
              <a:t>Vegetable </a:t>
            </a:r>
          </a:p>
          <a:p>
            <a:r>
              <a:rPr lang="en-US" dirty="0" smtClean="0"/>
              <a:t>Profession </a:t>
            </a:r>
          </a:p>
          <a:p>
            <a:r>
              <a:rPr lang="en-US" dirty="0" smtClean="0"/>
              <a:t>Language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3590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Spelling – words that we need to practice and ones from the year 5/6 list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– words that we need to practice and ones from the year 5/6 list</dc:title>
  <dc:creator>Neve Berry</dc:creator>
  <cp:lastModifiedBy>Neve Berry</cp:lastModifiedBy>
  <cp:revision>1</cp:revision>
  <dcterms:created xsi:type="dcterms:W3CDTF">2023-12-04T08:52:09Z</dcterms:created>
  <dcterms:modified xsi:type="dcterms:W3CDTF">2023-12-04T08:52:28Z</dcterms:modified>
</cp:coreProperties>
</file>