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AE639-2421-4C04-888E-49D8421C1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CAAB0C-5941-42B7-837A-2FD04D0B6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478AA-1286-4398-BED1-7EAE6A26F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5A7D-FE45-4DE4-8CB1-2064EAD1C28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89BD7-012B-4CB0-A176-BC4CEFF41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35ADA-5187-4361-8EF3-57D6F2CF5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5700-B809-4F98-89EE-1F21FDAB0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02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78D6E-CB81-419D-A31D-882B320FD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EF4F4F-9407-433F-84C0-752585CDC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01242-7940-417A-A591-59C49A01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5A7D-FE45-4DE4-8CB1-2064EAD1C28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D2AC0-AA4A-4D5D-AEF2-3734BF20C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B1BB6-5596-4D09-99BD-BCB9FF725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5700-B809-4F98-89EE-1F21FDAB0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21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9E6651-F86B-4C1A-8212-D39B73EF04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C3AA3D-44E3-4D1F-8B79-A5F305501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15162-1E2F-40BE-AC36-CE653BE72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5A7D-FE45-4DE4-8CB1-2064EAD1C28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81FAB-BCAC-4CB5-A179-823F7B413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9C409-E9B9-4FF1-8398-F0D76609B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5700-B809-4F98-89EE-1F21FDAB0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19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DB5CA-2EE0-4719-8F0C-864B98166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710C8-8CD7-403E-B840-69FE74CAD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ADFDF-9004-4ECC-883A-D1F3CAD9B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5A7D-FE45-4DE4-8CB1-2064EAD1C28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78102-C3D9-4F27-888D-7716D1699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7F5A1-B6AA-469E-92A0-489AA1577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5700-B809-4F98-89EE-1F21FDAB0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086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A65B7-44B1-4DF7-9E4B-C0E3B9BD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3DDC3-337E-4A4A-BA9F-BE20FE1B5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7EF52-A05C-4A05-9FD5-07A0331F8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5A7D-FE45-4DE4-8CB1-2064EAD1C28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B38A5-DE8B-4CD6-A52D-F60C7B590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20847-BF5E-4211-9125-E97DE81B7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5700-B809-4F98-89EE-1F21FDAB0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05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C4387-A37A-4741-B6C4-BE5E744CF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1DE2A-04B3-43ED-8AAF-230BD8DCA6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A0D3E-3DCD-40B1-A66A-95B81A608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70BC28-7254-4614-93DD-C968AC8CC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5A7D-FE45-4DE4-8CB1-2064EAD1C28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C51091-0CF7-415D-8161-F63677F53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C03A2F-58F1-4D10-AB52-C0C1D52E8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5700-B809-4F98-89EE-1F21FDAB0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93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CCCF6-9AC7-4008-8F9A-5C7AF4FF5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5E3D14-AD34-45B8-81C2-921160ACC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DDC5E6-B93E-4D0C-86AA-18B54BEBBF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44E449-4C5A-4ED8-A010-22079268E3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9BEA78-A14E-4DEA-A06E-430B436B38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DE360C-463E-49A6-8123-402D7835A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5A7D-FE45-4DE4-8CB1-2064EAD1C28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1ED039-97E8-40AC-956D-695E5A3AE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A31111-F6E5-4116-89A9-E4356CE9A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5700-B809-4F98-89EE-1F21FDAB0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69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C5FA4-089D-45A0-9691-B54392932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7319D3-E5C6-4944-AF41-D89EC4F9E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5A7D-FE45-4DE4-8CB1-2064EAD1C28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899362-61C0-4468-A93F-24DFE64BC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285544-6DDE-4867-BBA7-2CE1B9D91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5700-B809-4F98-89EE-1F21FDAB0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94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B6AD0D-37CB-41BD-89BB-2638F30E1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5A7D-FE45-4DE4-8CB1-2064EAD1C28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303457-68AB-4E33-9097-3C73823BC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10EC01-62BD-4DA6-B7B6-D81FE0447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5700-B809-4F98-89EE-1F21FDAB0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2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193DF-86EF-474B-B2FA-418D3646B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808B9-8281-4BED-B59F-B944C94BB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E15933-675B-4BCB-B07E-4ACF91099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BFC765-6CFC-485A-B881-53244E393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5A7D-FE45-4DE4-8CB1-2064EAD1C28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5BF9B-61A8-4775-9A14-6DD1D4FE3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112919-38FF-4A41-ABB3-3AF3E68C3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5700-B809-4F98-89EE-1F21FDAB0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242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ABCCF-1D36-4570-B9F2-72EB1C7E8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2BA578-2C71-4232-AF48-58379EF7E2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4DD48-CA56-4170-8C07-0B45B53BC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B1A40-C0E5-49FF-8FD7-4B5D95C83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5A7D-FE45-4DE4-8CB1-2064EAD1C28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BCB67A-B671-4BD9-9EEF-71C2020F7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D5108-757B-4CE9-867C-940D0E94F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5700-B809-4F98-89EE-1F21FDAB0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281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F58C50-C240-4CF8-974A-07FBEC37B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BEB9D2-ADC3-402C-9590-6A7220A5E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C6123-E4A7-4F9E-A352-7A4F981D6D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15A7D-FE45-4DE4-8CB1-2064EAD1C28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B95DD-18E4-4BF3-A10A-5EEF4184A5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29CE0-2DBF-404B-9A75-FC02A8C5A9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35700-B809-4F98-89EE-1F21FDAB0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43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40B23-66A6-46A6-94DC-717CE6F55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Spellings – recapping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57035-A2EB-4642-923C-F1EE10D4F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Available </a:t>
            </a:r>
          </a:p>
          <a:p>
            <a:r>
              <a:rPr lang="en-GB" dirty="0"/>
              <a:t>Neighbour </a:t>
            </a:r>
          </a:p>
          <a:p>
            <a:r>
              <a:rPr lang="en-GB" dirty="0"/>
              <a:t>Pronunciation </a:t>
            </a:r>
          </a:p>
          <a:p>
            <a:r>
              <a:rPr lang="en-GB" dirty="0"/>
              <a:t>Explanation </a:t>
            </a:r>
          </a:p>
          <a:p>
            <a:r>
              <a:rPr lang="en-GB" dirty="0"/>
              <a:t>Ancient </a:t>
            </a:r>
          </a:p>
          <a:p>
            <a:r>
              <a:rPr lang="en-GB" dirty="0"/>
              <a:t>Stationary </a:t>
            </a:r>
          </a:p>
          <a:p>
            <a:r>
              <a:rPr lang="en-GB" dirty="0"/>
              <a:t>Stationery </a:t>
            </a:r>
          </a:p>
          <a:p>
            <a:r>
              <a:rPr lang="en-GB" dirty="0"/>
              <a:t>Leisure </a:t>
            </a:r>
          </a:p>
          <a:p>
            <a:r>
              <a:rPr lang="en-GB" dirty="0"/>
              <a:t>Lead – I am going to  (rhymes with deed) the children in from break time</a:t>
            </a:r>
          </a:p>
          <a:p>
            <a:r>
              <a:rPr lang="en-GB" dirty="0"/>
              <a:t>Led – I led the children to church this morning</a:t>
            </a:r>
          </a:p>
        </p:txBody>
      </p:sp>
    </p:spTree>
    <p:extLst>
      <p:ext uri="{BB962C8B-B14F-4D97-AF65-F5344CB8AC3E}">
        <p14:creationId xmlns:p14="http://schemas.microsoft.com/office/powerpoint/2010/main" val="1841431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Spellings – recapping words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Spellings – recapping words</dc:title>
  <dc:creator>Neve Berry</dc:creator>
  <cp:lastModifiedBy>Neve Berry</cp:lastModifiedBy>
  <cp:revision>2</cp:revision>
  <dcterms:created xsi:type="dcterms:W3CDTF">2023-12-07T13:49:21Z</dcterms:created>
  <dcterms:modified xsi:type="dcterms:W3CDTF">2023-12-07T13:58:48Z</dcterms:modified>
</cp:coreProperties>
</file>