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E639-2421-4C04-888E-49D8421C1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AAB0C-5941-42B7-837A-2FD04D0B6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78AA-1286-4398-BED1-7EAE6A26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89BD7-012B-4CB0-A176-BC4CEFF4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35ADA-5187-4361-8EF3-57D6F2CF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02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8D6E-CB81-419D-A31D-882B320F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F4F4F-9407-433F-84C0-752585CDC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01242-7940-417A-A591-59C49A01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2AC0-AA4A-4D5D-AEF2-3734BF20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1BB6-5596-4D09-99BD-BCB9FF72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1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E6651-F86B-4C1A-8212-D39B73EF0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3AA3D-44E3-4D1F-8B79-A5F30550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15162-1E2F-40BE-AC36-CE653BE7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1FAB-BCAC-4CB5-A179-823F7B41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9C409-E9B9-4FF1-8398-F0D76609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9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B5CA-2EE0-4719-8F0C-864B9816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10C8-8CD7-403E-B840-69FE74CA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ADFDF-9004-4ECC-883A-D1F3CAD9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78102-C3D9-4F27-888D-7716D169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7F5A1-B6AA-469E-92A0-489AA157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65B7-44B1-4DF7-9E4B-C0E3B9BD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3DDC3-337E-4A4A-BA9F-BE20FE1B5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7EF52-A05C-4A05-9FD5-07A0331F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B38A5-DE8B-4CD6-A52D-F60C7B59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20847-BF5E-4211-9125-E97DE81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5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4387-A37A-4741-B6C4-BE5E744C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DE2A-04B3-43ED-8AAF-230BD8DC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A0D3E-3DCD-40B1-A66A-95B81A608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0BC28-7254-4614-93DD-C968AC8C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51091-0CF7-415D-8161-F63677F5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03A2F-58F1-4D10-AB52-C0C1D52E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CCF6-9AC7-4008-8F9A-5C7AF4FF5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E3D14-AD34-45B8-81C2-921160ACC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DC5E6-B93E-4D0C-86AA-18B54BEBB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4E449-4C5A-4ED8-A010-22079268E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BEA78-A14E-4DEA-A06E-430B436B3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E360C-463E-49A6-8123-402D783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ED039-97E8-40AC-956D-695E5A3A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31111-F6E5-4116-89A9-E4356CE9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5FA4-089D-45A0-9691-B5439293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319D3-E5C6-4944-AF41-D89EC4F9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99362-61C0-4468-A93F-24DFE64B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85544-6DDE-4867-BBA7-2CE1B9D9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6AD0D-37CB-41BD-89BB-2638F30E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03457-68AB-4E33-9097-3C73823B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0EC01-62BD-4DA6-B7B6-D81FE044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93DF-86EF-474B-B2FA-418D3646B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808B9-8281-4BED-B59F-B944C94B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15933-675B-4BCB-B07E-4ACF9109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FC765-6CFC-485A-B881-53244E39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5BF9B-61A8-4775-9A14-6DD1D4FE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12919-38FF-4A41-ABB3-3AF3E68C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4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BCCF-1D36-4570-B9F2-72EB1C7E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BA578-2C71-4232-AF48-58379EF7E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4DD48-CA56-4170-8C07-0B45B53B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1A40-C0E5-49FF-8FD7-4B5D95C8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CB67A-B671-4BD9-9EEF-71C2020F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D5108-757B-4CE9-867C-940D0E94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F58C50-C240-4CF8-974A-07FBEC37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EB9D2-ADC3-402C-9590-6A7220A5E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C6123-E4A7-4F9E-A352-7A4F981D6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5A7D-FE45-4DE4-8CB1-2064EAD1C28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B95DD-18E4-4BF3-A10A-5EEF4184A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29CE0-2DBF-404B-9A75-FC02A8C5A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5700-B809-4F98-89EE-1F21FDAB0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3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0B23-66A6-46A6-94DC-717CE6F5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 – recapping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7035-A2EB-4642-923C-F1EE10D4F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Plait </a:t>
            </a:r>
          </a:p>
          <a:p>
            <a:r>
              <a:rPr lang="en-GB" dirty="0"/>
              <a:t>Plaid </a:t>
            </a:r>
          </a:p>
          <a:p>
            <a:r>
              <a:rPr lang="en-GB" dirty="0"/>
              <a:t>Meringue </a:t>
            </a:r>
          </a:p>
          <a:p>
            <a:r>
              <a:rPr lang="en-GB" dirty="0"/>
              <a:t>Timber </a:t>
            </a:r>
          </a:p>
          <a:p>
            <a:r>
              <a:rPr lang="en-GB" dirty="0"/>
              <a:t>Salmon </a:t>
            </a:r>
          </a:p>
          <a:p>
            <a:r>
              <a:rPr lang="en-GB" dirty="0"/>
              <a:t>Accommodate </a:t>
            </a:r>
          </a:p>
          <a:p>
            <a:r>
              <a:rPr lang="en-GB" dirty="0"/>
              <a:t>Appreciate </a:t>
            </a:r>
          </a:p>
          <a:p>
            <a:r>
              <a:rPr lang="en-GB" dirty="0"/>
              <a:t>Communicate </a:t>
            </a:r>
          </a:p>
          <a:p>
            <a:r>
              <a:rPr lang="en-GB" dirty="0"/>
              <a:t>Exaggerate </a:t>
            </a:r>
          </a:p>
          <a:p>
            <a:r>
              <a:rPr lang="en-GB" dirty="0"/>
              <a:t>Persuade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43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recapping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recapping words</dc:title>
  <dc:creator>Neve Berry</dc:creator>
  <cp:lastModifiedBy>Neve Berry</cp:lastModifiedBy>
  <cp:revision>1</cp:revision>
  <dcterms:created xsi:type="dcterms:W3CDTF">2023-12-07T13:49:21Z</dcterms:created>
  <dcterms:modified xsi:type="dcterms:W3CDTF">2023-12-07T13:50:30Z</dcterms:modified>
</cp:coreProperties>
</file>