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09/01/2024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week 1</a:t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Phoneme:/ã/</a:t>
            </a:r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/ã/</a:t>
            </a:r>
            <a:br>
              <a:rPr lang="en-GB" dirty="0"/>
            </a:br>
            <a:r>
              <a:rPr lang="en-GB" dirty="0"/>
              <a:t>Written: Grapheme –  air, are, a, ear, ere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08A09E-2478-4C90-AA1E-D9E5B10C7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39203"/>
              </p:ext>
            </p:extLst>
          </p:nvPr>
        </p:nvGraphicFramePr>
        <p:xfrm>
          <a:off x="1768764" y="2783993"/>
          <a:ext cx="8128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5915356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4422998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52646524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5514676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460689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/>
                        <a:t>ere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645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58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chair</a:t>
            </a:r>
            <a:br>
              <a:rPr lang="en-US" sz="4000" b="1" dirty="0"/>
            </a:br>
            <a:r>
              <a:rPr lang="en-US" sz="4000" b="1" dirty="0"/>
              <a:t>share</a:t>
            </a:r>
            <a:br>
              <a:rPr lang="en-US" sz="4000" b="1" dirty="0"/>
            </a:br>
            <a:r>
              <a:rPr lang="en-US" sz="4000" b="1" dirty="0"/>
              <a:t>there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fair</a:t>
            </a:r>
            <a:br>
              <a:rPr lang="en-US" sz="4000" b="1" dirty="0"/>
            </a:br>
            <a:r>
              <a:rPr lang="en-US" sz="4000" b="1" dirty="0"/>
              <a:t>various</a:t>
            </a:r>
            <a:br>
              <a:rPr lang="en-US" sz="4000" b="1" dirty="0"/>
            </a:br>
            <a:r>
              <a:rPr lang="en-US" sz="4000" b="1" dirty="0"/>
              <a:t>wear</a:t>
            </a:r>
            <a:br>
              <a:rPr lang="en-US" sz="4000" b="1" dirty="0"/>
            </a:br>
            <a:r>
              <a:rPr lang="en-US" sz="4000" b="1" dirty="0"/>
              <a:t>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different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share</a:t>
            </a:r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/>
              <a:t>various</a:t>
            </a:r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Sound of the week: Phoneme: /ã/</a:t>
            </a:r>
            <a:br>
              <a:rPr lang="en-GB" dirty="0"/>
            </a:br>
            <a:r>
              <a:rPr lang="en-GB" dirty="0"/>
              <a:t>Written: Grapheme –  air, are, a, ear, ere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</a:t>
            </a:r>
            <a:r>
              <a:rPr lang="en-US" sz="4000" b="1" dirty="0"/>
              <a:t>:</a:t>
            </a:r>
            <a:br>
              <a:rPr lang="en-US" sz="4000" b="1" dirty="0"/>
            </a:br>
            <a:r>
              <a:rPr lang="en-US" sz="4000" b="1" dirty="0"/>
              <a:t>chair</a:t>
            </a:r>
            <a:br>
              <a:rPr lang="en-US" sz="4000" b="1" dirty="0"/>
            </a:br>
            <a:r>
              <a:rPr lang="en-US" sz="4000" b="1" dirty="0"/>
              <a:t>share</a:t>
            </a:r>
            <a:br>
              <a:rPr lang="en-US" sz="4000" b="1" dirty="0"/>
            </a:br>
            <a:r>
              <a:rPr lang="en-US" sz="4000" b="1" dirty="0"/>
              <a:t>there</a:t>
            </a:r>
            <a:br>
              <a:rPr lang="en-US" sz="4000" b="1" dirty="0"/>
            </a:br>
            <a:r>
              <a:rPr lang="en-US" sz="4000" b="1" dirty="0"/>
              <a:t>scared</a:t>
            </a:r>
            <a:br>
              <a:rPr lang="en-US" sz="4000" b="1" dirty="0"/>
            </a:br>
            <a:r>
              <a:rPr lang="en-US" sz="4000" b="1" dirty="0"/>
              <a:t>fair</a:t>
            </a:r>
            <a:br>
              <a:rPr lang="en-US" sz="4000" b="1" dirty="0"/>
            </a:br>
            <a:r>
              <a:rPr lang="en-US" sz="4000" b="1" dirty="0"/>
              <a:t>various</a:t>
            </a:r>
            <a:br>
              <a:rPr lang="en-US" sz="4000" b="1" dirty="0"/>
            </a:br>
            <a:r>
              <a:rPr lang="en-US" sz="4000" b="1" dirty="0"/>
              <a:t>wear</a:t>
            </a:r>
            <a:br>
              <a:rPr lang="en-US" sz="4000" b="1" dirty="0"/>
            </a:br>
            <a:r>
              <a:rPr lang="en-US" sz="4000" b="1" dirty="0"/>
              <a:t>pear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u="sng" dirty="0">
                <a:solidFill>
                  <a:srgbClr val="0070C0"/>
                </a:solidFill>
              </a:rPr>
              <a:t>Statutory words (Y3/4)</a:t>
            </a:r>
            <a:br>
              <a:rPr lang="en-US" sz="4000" b="1" u="sng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different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difficult</a:t>
            </a: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en-GB" dirty="0"/>
              <a:t>air, are, a, ear, ere</a:t>
            </a: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2 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346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Spelling week 1 Spring 1</vt:lpstr>
      <vt:lpstr>Monday – Sound of the week: Phoneme: /ã/ Written: Grapheme –  air, are, a, ear, ere  Sort the words into the different groups</vt:lpstr>
      <vt:lpstr>This weeks words: chair share there scared fair various wear pear Statutory words (Y3/4) different difficult    </vt:lpstr>
      <vt:lpstr>Tuesday - Spellings: partner test</vt:lpstr>
      <vt:lpstr>Wednesday - Spelling: sound analysis (sound buttons)</vt:lpstr>
      <vt:lpstr>Thursday - Sound of the week: Phoneme: /ã/ Written: Grapheme –  air, are, a, ear, ere  Copy the words into your handwriting books – neatly and correctly – underline your sounds in your spelling words</vt:lpstr>
      <vt:lpstr>This weeks words: chair share there scared fair various wear pear Statutory words (Y3/4) different difficult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Mrs Whalley</cp:lastModifiedBy>
  <cp:revision>55</cp:revision>
  <dcterms:created xsi:type="dcterms:W3CDTF">2021-11-04T14:23:22Z</dcterms:created>
  <dcterms:modified xsi:type="dcterms:W3CDTF">2024-01-09T16:21:15Z</dcterms:modified>
</cp:coreProperties>
</file>