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/>
              <a:t>2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Spring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</a:t>
            </a:r>
            <a:r>
              <a:rPr lang="en-GB" dirty="0"/>
              <a:t>:/</a:t>
            </a:r>
            <a:r>
              <a:rPr lang="en-GB" dirty="0" err="1"/>
              <a:t>zh</a:t>
            </a:r>
            <a:r>
              <a:rPr lang="en-GB" dirty="0"/>
              <a:t>/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en-GB" dirty="0"/>
              <a:t>/</a:t>
            </a:r>
            <a:r>
              <a:rPr lang="en-GB" dirty="0" err="1"/>
              <a:t>zh</a:t>
            </a:r>
            <a:r>
              <a:rPr lang="en-GB" dirty="0"/>
              <a:t>/ </a:t>
            </a:r>
            <a:r>
              <a:rPr lang="en-GB" dirty="0" smtClean="0"/>
              <a:t>Written</a:t>
            </a:r>
            <a:r>
              <a:rPr lang="en-GB" dirty="0"/>
              <a:t>: Grapheme – </a:t>
            </a:r>
            <a:r>
              <a:rPr lang="en-GB" dirty="0" err="1"/>
              <a:t>si</a:t>
            </a:r>
            <a:r>
              <a:rPr lang="en-GB" dirty="0"/>
              <a:t>, s, </a:t>
            </a:r>
            <a:r>
              <a:rPr lang="en-GB" dirty="0" err="1" smtClean="0"/>
              <a:t>ge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36496"/>
              </p:ext>
            </p:extLst>
          </p:nvPr>
        </p:nvGraphicFramePr>
        <p:xfrm>
          <a:off x="1889125" y="2777066"/>
          <a:ext cx="4876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winkl Cursive Looped" panose="02000000000000000000" pitchFamily="2" charset="0"/>
                        </a:rPr>
                        <a:t>si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winkl Cursive Looped" panose="02000000000000000000" pitchFamily="2" charset="0"/>
                        </a:rPr>
                        <a:t>s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winkl Cursive Looped" panose="02000000000000000000" pitchFamily="2" charset="0"/>
                        </a:rPr>
                        <a:t>ge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/>
              <a:t>occasion</a:t>
            </a:r>
            <a:br>
              <a:rPr lang="en-GB" dirty="0"/>
            </a:br>
            <a:r>
              <a:rPr lang="en-GB" dirty="0"/>
              <a:t>collision</a:t>
            </a:r>
            <a:br>
              <a:rPr lang="en-GB" dirty="0"/>
            </a:br>
            <a:r>
              <a:rPr lang="en-GB" dirty="0"/>
              <a:t>collage</a:t>
            </a:r>
            <a:br>
              <a:rPr lang="en-GB" dirty="0"/>
            </a:br>
            <a:r>
              <a:rPr lang="en-GB" dirty="0"/>
              <a:t>camouflage</a:t>
            </a:r>
            <a:br>
              <a:rPr lang="en-GB" dirty="0"/>
            </a:br>
            <a:r>
              <a:rPr lang="en-GB" dirty="0"/>
              <a:t>usual</a:t>
            </a:r>
            <a:br>
              <a:rPr lang="en-GB" dirty="0"/>
            </a:br>
            <a:r>
              <a:rPr lang="en-GB" dirty="0"/>
              <a:t>conclusion</a:t>
            </a:r>
            <a:br>
              <a:rPr lang="en-GB" dirty="0"/>
            </a:br>
            <a:r>
              <a:rPr lang="en-GB" dirty="0"/>
              <a:t>measure</a:t>
            </a:r>
            <a:br>
              <a:rPr lang="en-GB" dirty="0"/>
            </a:br>
            <a:r>
              <a:rPr lang="en-GB" dirty="0"/>
              <a:t>visual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dirty="0"/>
              <a:t>extreme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>experiment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occasion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usual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</a:t>
            </a:r>
            <a:r>
              <a:rPr lang="en-GB" dirty="0" smtClean="0"/>
              <a:t>/</a:t>
            </a:r>
            <a:r>
              <a:rPr lang="en-GB" dirty="0" err="1" smtClean="0"/>
              <a:t>zh</a:t>
            </a:r>
            <a:r>
              <a:rPr lang="en-GB" dirty="0" smtClean="0"/>
              <a:t>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si</a:t>
            </a:r>
            <a:r>
              <a:rPr lang="en-GB" dirty="0"/>
              <a:t>, s, </a:t>
            </a:r>
            <a:r>
              <a:rPr lang="en-GB" dirty="0" err="1"/>
              <a:t>ge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/>
              <a:t>occasion</a:t>
            </a:r>
            <a:br>
              <a:rPr lang="en-GB" dirty="0"/>
            </a:br>
            <a:r>
              <a:rPr lang="en-GB" dirty="0"/>
              <a:t>collision</a:t>
            </a:r>
            <a:br>
              <a:rPr lang="en-GB" dirty="0"/>
            </a:br>
            <a:r>
              <a:rPr lang="en-GB" dirty="0"/>
              <a:t>collage</a:t>
            </a:r>
            <a:br>
              <a:rPr lang="en-GB" dirty="0"/>
            </a:br>
            <a:r>
              <a:rPr lang="en-GB" dirty="0"/>
              <a:t>camouflage</a:t>
            </a:r>
            <a:br>
              <a:rPr lang="en-GB" dirty="0"/>
            </a:br>
            <a:r>
              <a:rPr lang="en-GB" dirty="0"/>
              <a:t>usual</a:t>
            </a:r>
            <a:br>
              <a:rPr lang="en-GB" dirty="0"/>
            </a:br>
            <a:r>
              <a:rPr lang="en-GB" dirty="0"/>
              <a:t>conclusion</a:t>
            </a:r>
            <a:br>
              <a:rPr lang="en-GB" dirty="0"/>
            </a:br>
            <a:r>
              <a:rPr lang="en-GB" dirty="0"/>
              <a:t>measure</a:t>
            </a:r>
            <a:br>
              <a:rPr lang="en-GB" dirty="0"/>
            </a:br>
            <a:r>
              <a:rPr lang="en-GB" dirty="0"/>
              <a:t>visual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dirty="0"/>
              <a:t>extreme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>experiment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197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/>
              <a:t>si</a:t>
            </a:r>
            <a:r>
              <a:rPr lang="en-GB" dirty="0"/>
              <a:t>, s, </a:t>
            </a:r>
            <a:r>
              <a:rPr lang="en-GB" dirty="0" err="1" smtClean="0"/>
              <a:t>ge</a:t>
            </a:r>
            <a:endParaRPr lang="en-GB" dirty="0" smtClean="0"/>
          </a:p>
          <a:p>
            <a:pPr marL="0" lvl="0" indent="0" algn="ctr">
              <a:buNone/>
            </a:pPr>
            <a:r>
              <a:rPr lang="en-GB" dirty="0" smtClean="0">
                <a:solidFill>
                  <a:prstClr val="black"/>
                </a:solidFill>
              </a:rPr>
              <a:t>2 </a:t>
            </a:r>
            <a:r>
              <a:rPr lang="en-GB" dirty="0">
                <a:solidFill>
                  <a:prstClr val="black"/>
                </a:solidFill>
              </a:rPr>
              <a:t>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331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2 Spring 2</vt:lpstr>
      <vt:lpstr>Monday – Sound of the week: Phoneme: /zh/ Written: Grapheme – si, s, ge  Sort the words into the different groups</vt:lpstr>
      <vt:lpstr>This weeks words: occasion collision collage camouflage usual conclusion measure visual Statutory words (Y3/4) extreme experiment    </vt:lpstr>
      <vt:lpstr>Tuesday - Spellings: partner test</vt:lpstr>
      <vt:lpstr>Wednesday - Spelling: sound analysis (sound buttons)</vt:lpstr>
      <vt:lpstr>Thursday - Sound of the week: Phoneme: /zh/ Written: Grapheme – si, s, ge  Copy the words into your handwriting books – neatly and correctly – underline your sounds in your spelling words</vt:lpstr>
      <vt:lpstr>This weeks words: occasion collision collage camouflage usual conclusion measure visual Statutory words (Y3/4) extreme experiment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68</cp:revision>
  <dcterms:created xsi:type="dcterms:W3CDTF">2021-11-04T14:23:22Z</dcterms:created>
  <dcterms:modified xsi:type="dcterms:W3CDTF">2024-02-28T17:10:14Z</dcterms:modified>
</cp:coreProperties>
</file>