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08/02/2024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</a:t>
            </a:r>
            <a:r>
              <a:rPr lang="en-GB"/>
              <a:t>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</a:t>
            </a:r>
            <a:r>
              <a:rPr lang="en-GB" dirty="0" smtClean="0"/>
              <a:t>:</a:t>
            </a:r>
            <a:r>
              <a:rPr lang="it-IT" dirty="0"/>
              <a:t>/û</a:t>
            </a:r>
            <a:r>
              <a:rPr lang="it-IT" dirty="0" smtClean="0"/>
              <a:t>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it-IT" dirty="0"/>
              <a:t>/û</a:t>
            </a:r>
            <a:r>
              <a:rPr lang="it-IT" dirty="0" smtClean="0"/>
              <a:t>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it-IT" dirty="0"/>
              <a:t>er, ear, ar,our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64977"/>
              </p:ext>
            </p:extLst>
          </p:nvPr>
        </p:nvGraphicFramePr>
        <p:xfrm>
          <a:off x="1889125" y="2777066"/>
          <a:ext cx="650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185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96040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winkl Cursive Looped" panose="02000000000000000000" pitchFamily="2" charset="0"/>
                        </a:rPr>
                        <a:t>er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Twinkl Cursive Looped" panose="02000000000000000000" pitchFamily="2" charset="0"/>
                        </a:rPr>
                        <a:t>ear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latin typeface="Twinkl Cursive Looped" panose="02000000000000000000" pitchFamily="2" charset="0"/>
                        </a:rPr>
                        <a:t>ar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Twinkl Cursive Looped" panose="02000000000000000000" pitchFamily="2" charset="0"/>
                        </a:rPr>
                        <a:t>our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b="1" dirty="0" smtClean="0">
                <a:solidFill>
                  <a:srgbClr val="0070C0"/>
                </a:solidFill>
              </a:rPr>
              <a:t>earth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weather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>
                <a:solidFill>
                  <a:srgbClr val="0070C0"/>
                </a:solidFill>
              </a:rPr>
              <a:t>learn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>
                <a:solidFill>
                  <a:srgbClr val="0070C0"/>
                </a:solidFill>
              </a:rPr>
              <a:t>calendar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favour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smtClean="0">
                <a:solidFill>
                  <a:srgbClr val="0070C0"/>
                </a:solidFill>
              </a:rPr>
              <a:t>regular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popular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journey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b="1" dirty="0" smtClean="0">
                <a:solidFill>
                  <a:srgbClr val="FF0000"/>
                </a:solidFill>
              </a:rPr>
              <a:t>peculiar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particular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earth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weather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</a:t>
            </a:r>
            <a:r>
              <a:rPr lang="en-GB" dirty="0"/>
              <a:t>Sound of the week: Phoneme: </a:t>
            </a:r>
            <a:r>
              <a:rPr lang="it-IT" dirty="0"/>
              <a:t>/û/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it-IT" dirty="0"/>
              <a:t>er, ear, ar,our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words:</a:t>
            </a:r>
            <a:br>
              <a:rPr lang="en-US" sz="4000" b="1" u="sng" dirty="0"/>
            </a:br>
            <a:r>
              <a:rPr lang="en-GB" sz="4000" b="1" dirty="0">
                <a:solidFill>
                  <a:srgbClr val="0070C0"/>
                </a:solidFill>
              </a:rPr>
              <a:t>earth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weather</a:t>
            </a:r>
            <a:br>
              <a:rPr lang="en-GB" sz="4000" dirty="0"/>
            </a:br>
            <a:r>
              <a:rPr lang="en-GB" sz="4000" b="1" dirty="0">
                <a:solidFill>
                  <a:srgbClr val="0070C0"/>
                </a:solidFill>
              </a:rPr>
              <a:t>learn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b="1" dirty="0">
                <a:solidFill>
                  <a:srgbClr val="0070C0"/>
                </a:solidFill>
              </a:rPr>
              <a:t>calendar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favour</a:t>
            </a:r>
            <a:br>
              <a:rPr lang="en-GB" sz="4000" dirty="0"/>
            </a:br>
            <a:r>
              <a:rPr lang="en-GB" sz="4000" b="1" dirty="0">
                <a:solidFill>
                  <a:srgbClr val="0070C0"/>
                </a:solidFill>
              </a:rPr>
              <a:t>regular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popular</a:t>
            </a:r>
            <a:br>
              <a:rPr lang="en-GB" sz="4000" dirty="0"/>
            </a:br>
            <a:r>
              <a:rPr lang="en-GB" sz="4000" dirty="0"/>
              <a:t>journey</a:t>
            </a:r>
            <a:r>
              <a:rPr lang="en-US" sz="4000" b="1" u="sng" dirty="0"/>
              <a:t/>
            </a:r>
            <a:br>
              <a:rPr lang="en-US" sz="4000" b="1" u="sng" dirty="0"/>
            </a:br>
            <a:r>
              <a:rPr lang="en-US" sz="4000" b="1" u="sng" dirty="0"/>
              <a:t>Statutory words (Y3/4)</a:t>
            </a:r>
            <a:br>
              <a:rPr lang="en-US" sz="4000" b="1" u="sng" dirty="0"/>
            </a:br>
            <a:r>
              <a:rPr lang="en-GB" sz="4000" b="1" dirty="0">
                <a:solidFill>
                  <a:srgbClr val="FF0000"/>
                </a:solidFill>
              </a:rPr>
              <a:t>peculiar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particular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it-IT" dirty="0"/>
              <a:t>er, ear, </a:t>
            </a:r>
            <a:r>
              <a:rPr lang="it-IT" dirty="0" smtClean="0"/>
              <a:t>ar,our</a:t>
            </a:r>
          </a:p>
          <a:p>
            <a:pPr marL="0" lvl="0" indent="0" algn="ctr">
              <a:buNone/>
            </a:pPr>
            <a:r>
              <a:rPr lang="en-GB" dirty="0" smtClean="0">
                <a:solidFill>
                  <a:prstClr val="black"/>
                </a:solidFill>
              </a:rPr>
              <a:t>2 </a:t>
            </a:r>
            <a:r>
              <a:rPr lang="en-GB" dirty="0">
                <a:solidFill>
                  <a:prstClr val="black"/>
                </a:solidFill>
              </a:rPr>
              <a:t>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221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5 Spring 1</vt:lpstr>
      <vt:lpstr>Monday – Sound of the week: Phoneme: /û/ Written: Grapheme – er, ear, ar,our  Sort the words into the different groups</vt:lpstr>
      <vt:lpstr>This weeks words: earth weather learn calendar favour regular popular journey Statutory words (Y3/4) peculiar particular    </vt:lpstr>
      <vt:lpstr>Tuesday - Spellings: partner test</vt:lpstr>
      <vt:lpstr>Wednesday - Spelling: sound analysis (sound buttons)</vt:lpstr>
      <vt:lpstr>Thursday - Sound of the week: Phoneme: /û/ Written: Grapheme – er, ear, ar,our  Copy the words into your handwriting books – neatly and correctly – underline your sounds in your spelling words</vt:lpstr>
      <vt:lpstr>This weeks words: earth weather learn calendar favour regular popular journey Statutory words (Y3/4) peculiar particular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64</cp:revision>
  <dcterms:created xsi:type="dcterms:W3CDTF">2021-11-04T14:23:22Z</dcterms:created>
  <dcterms:modified xsi:type="dcterms:W3CDTF">2024-02-08T11:03:49Z</dcterms:modified>
</cp:coreProperties>
</file>