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93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1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47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72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67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43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9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23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2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99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Spellings – sound u – </a:t>
            </a:r>
            <a:r>
              <a:rPr lang="en-US" dirty="0" err="1" smtClean="0"/>
              <a:t>er</a:t>
            </a:r>
            <a:r>
              <a:rPr lang="en-US" dirty="0" smtClean="0"/>
              <a:t>, </a:t>
            </a:r>
            <a:r>
              <a:rPr lang="en-US" dirty="0" err="1" smtClean="0"/>
              <a:t>ar</a:t>
            </a:r>
            <a:r>
              <a:rPr lang="en-US" dirty="0" smtClean="0"/>
              <a:t>, err, our, </a:t>
            </a:r>
            <a:r>
              <a:rPr lang="en-US" dirty="0" err="1" smtClean="0"/>
              <a:t>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Clerk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Berkshire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Guard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Deterred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Mourning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Curiosity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Furious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Curious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Transferred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61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Spellings – sound u – er, ar, err, our, 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Spellings – sound a – spelling ere, are, air, a</dc:title>
  <dc:creator>Neve Berry</dc:creator>
  <cp:lastModifiedBy>Neve Berry</cp:lastModifiedBy>
  <cp:revision>3</cp:revision>
  <dcterms:created xsi:type="dcterms:W3CDTF">2024-02-23T16:20:27Z</dcterms:created>
  <dcterms:modified xsi:type="dcterms:W3CDTF">2024-02-23T16:30:39Z</dcterms:modified>
</cp:coreProperties>
</file>