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93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1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47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72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67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43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09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23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32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CA132-B805-4BBB-8A23-4869F57124B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9060-D453-4D0B-B184-92B2D485E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99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Spellings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Question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Equipped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Equipment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Frequently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Acquaint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Awkward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Their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They’re 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619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Spellings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Spellings – sound a – spelling ere, are, air, a</dc:title>
  <dc:creator>Neve Berry</dc:creator>
  <cp:lastModifiedBy>Neve Berry</cp:lastModifiedBy>
  <cp:revision>5</cp:revision>
  <dcterms:created xsi:type="dcterms:W3CDTF">2024-02-23T16:20:27Z</dcterms:created>
  <dcterms:modified xsi:type="dcterms:W3CDTF">2024-02-23T16:38:03Z</dcterms:modified>
</cp:coreProperties>
</file>