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93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1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7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2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9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3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2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Spellings – sound a – spelling ere, are, air,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Fair</a:t>
            </a:r>
          </a:p>
          <a:p>
            <a:r>
              <a:rPr lang="en-US" dirty="0" smtClean="0"/>
              <a:t>Despair</a:t>
            </a:r>
          </a:p>
          <a:p>
            <a:r>
              <a:rPr lang="en-US" dirty="0" smtClean="0"/>
              <a:t>Fare </a:t>
            </a:r>
          </a:p>
          <a:p>
            <a:r>
              <a:rPr lang="en-US" dirty="0" smtClean="0"/>
              <a:t>Prepare</a:t>
            </a:r>
          </a:p>
          <a:p>
            <a:r>
              <a:rPr lang="en-US" dirty="0" smtClean="0"/>
              <a:t>Therefore </a:t>
            </a:r>
          </a:p>
          <a:p>
            <a:r>
              <a:rPr lang="en-US" dirty="0" smtClean="0"/>
              <a:t>There </a:t>
            </a:r>
          </a:p>
          <a:p>
            <a:r>
              <a:rPr lang="en-US" dirty="0" smtClean="0"/>
              <a:t>Various </a:t>
            </a:r>
          </a:p>
          <a:p>
            <a:r>
              <a:rPr lang="en-US" dirty="0" smtClean="0"/>
              <a:t>Dictionary </a:t>
            </a:r>
          </a:p>
          <a:p>
            <a:r>
              <a:rPr lang="en-US" dirty="0" smtClean="0"/>
              <a:t>Air </a:t>
            </a:r>
          </a:p>
          <a:p>
            <a:r>
              <a:rPr lang="en-US" dirty="0" smtClean="0"/>
              <a:t>Care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1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Spellings – sound a – spelling ere, are, air,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– sound a – spelling ere, are, air, a</dc:title>
  <dc:creator>Neve Berry</dc:creator>
  <cp:lastModifiedBy>Neve Berry</cp:lastModifiedBy>
  <cp:revision>1</cp:revision>
  <dcterms:created xsi:type="dcterms:W3CDTF">2024-02-23T16:20:27Z</dcterms:created>
  <dcterms:modified xsi:type="dcterms:W3CDTF">2024-02-23T16:20:59Z</dcterms:modified>
</cp:coreProperties>
</file>