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2" y="2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14/04/2024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  <a:br>
              <a:rPr lang="en-GB" dirty="0"/>
            </a:br>
            <a:r>
              <a:rPr lang="en-GB" dirty="0"/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 /g/g, </a:t>
            </a:r>
            <a:r>
              <a:rPr lang="en-GB" dirty="0" err="1"/>
              <a:t>gue</a:t>
            </a:r>
            <a:r>
              <a:rPr lang="en-GB" dirty="0"/>
              <a:t>, </a:t>
            </a:r>
            <a:r>
              <a:rPr lang="en-GB" dirty="0" err="1"/>
              <a:t>gu</a:t>
            </a:r>
            <a:r>
              <a:rPr lang="en-GB" dirty="0"/>
              <a:t>, gg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/g/ Written: Grapheme – g, </a:t>
            </a:r>
            <a:r>
              <a:rPr lang="en-GB" dirty="0" err="1"/>
              <a:t>gue</a:t>
            </a:r>
            <a:r>
              <a:rPr lang="en-GB" dirty="0"/>
              <a:t>, g, gg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61D64A-BFBB-A944-9509-84AC073AF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72425"/>
              </p:ext>
            </p:extLst>
          </p:nvPr>
        </p:nvGraphicFramePr>
        <p:xfrm>
          <a:off x="1782618" y="2901757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944789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703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898153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2160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gue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gu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6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1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grammar</a:t>
            </a:r>
            <a:br>
              <a:rPr lang="en-GB" dirty="0"/>
            </a:br>
            <a:r>
              <a:rPr lang="en-US" dirty="0"/>
              <a:t>dialogue</a:t>
            </a:r>
            <a:br>
              <a:rPr lang="en-GB" dirty="0"/>
            </a:br>
            <a:r>
              <a:rPr lang="en-US" dirty="0"/>
              <a:t>group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guard</a:t>
            </a:r>
            <a:br>
              <a:rPr lang="en-GB" dirty="0"/>
            </a:br>
            <a:r>
              <a:rPr lang="en-US" dirty="0"/>
              <a:t>regular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guide</a:t>
            </a:r>
            <a:br>
              <a:rPr lang="en-GB" dirty="0"/>
            </a:br>
            <a:r>
              <a:rPr lang="en-US" dirty="0"/>
              <a:t>dagger</a:t>
            </a:r>
            <a:br>
              <a:rPr lang="en-GB" dirty="0"/>
            </a:br>
            <a:r>
              <a:rPr lang="en-US" dirty="0"/>
              <a:t>tongue</a:t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heart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height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group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tongue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/g/ Written: Grapheme – g, </a:t>
            </a:r>
            <a:r>
              <a:rPr lang="en-GB" dirty="0" err="1"/>
              <a:t>gue</a:t>
            </a:r>
            <a:r>
              <a:rPr lang="en-GB" dirty="0"/>
              <a:t>, g, gg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grammar</a:t>
            </a:r>
            <a:br>
              <a:rPr lang="en-GB" dirty="0"/>
            </a:br>
            <a:r>
              <a:rPr lang="en-US" dirty="0"/>
              <a:t>dialogue</a:t>
            </a:r>
            <a:br>
              <a:rPr lang="en-GB" dirty="0"/>
            </a:br>
            <a:r>
              <a:rPr lang="en-US" dirty="0"/>
              <a:t>group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guard</a:t>
            </a:r>
            <a:br>
              <a:rPr lang="en-GB" dirty="0"/>
            </a:br>
            <a:r>
              <a:rPr lang="en-US" dirty="0"/>
              <a:t>regular</a:t>
            </a:r>
            <a:br>
              <a:rPr lang="en-GB" dirty="0"/>
            </a:br>
            <a:r>
              <a:rPr lang="en-US" dirty="0">
                <a:solidFill>
                  <a:srgbClr val="FF0000"/>
                </a:solidFill>
              </a:rPr>
              <a:t>guide</a:t>
            </a:r>
            <a:br>
              <a:rPr lang="en-GB" dirty="0"/>
            </a:br>
            <a:r>
              <a:rPr lang="en-US" dirty="0"/>
              <a:t>dagger</a:t>
            </a:r>
            <a:br>
              <a:rPr lang="en-GB" dirty="0"/>
            </a:br>
            <a:r>
              <a:rPr lang="en-US" dirty="0"/>
              <a:t>tongue</a:t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dirty="0">
                <a:solidFill>
                  <a:srgbClr val="FF0000"/>
                </a:solidFill>
              </a:rPr>
              <a:t>heart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height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g, </a:t>
            </a:r>
            <a:r>
              <a:rPr lang="en-GB" dirty="0" err="1"/>
              <a:t>gue</a:t>
            </a:r>
            <a:r>
              <a:rPr lang="en-GB"/>
              <a:t>, g, gg</a:t>
            </a:r>
          </a:p>
          <a:p>
            <a:pPr marL="0" lvl="0" indent="0" algn="ctr">
              <a:buNone/>
            </a:pPr>
            <a:r>
              <a:rPr lang="en-GB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345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2 Summer 1</vt:lpstr>
      <vt:lpstr>Monday – Sound of the week: Phoneme: /g/ Written: Grapheme – g, gue, g, gg  Sort the words into the different groups</vt:lpstr>
      <vt:lpstr>This weeks words: grammar dialogue group guard regular guide dagger tongue Statutory words (Y3/4) heart height    </vt:lpstr>
      <vt:lpstr>Tuesday - Spellings: partner test</vt:lpstr>
      <vt:lpstr>Wednesday - Spelling: sound analysis (sound buttons)</vt:lpstr>
      <vt:lpstr>Thursday - Sound of the week: Phoneme: /g/ Written: Grapheme – g, gue, g, gg  Copy the words into your handwriting books – neatly and correctly – underline your sounds in your spelling words</vt:lpstr>
      <vt:lpstr>This weeks words: grammar dialogue group guard regular guide dagger tongue Statutory words (Y3/4) heart height    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74</cp:revision>
  <dcterms:created xsi:type="dcterms:W3CDTF">2021-11-04T14:23:22Z</dcterms:created>
  <dcterms:modified xsi:type="dcterms:W3CDTF">2024-04-14T10:19:08Z</dcterms:modified>
</cp:coreProperties>
</file>