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2" y="2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3</a:t>
            </a:r>
            <a:br>
              <a:rPr lang="en-GB" dirty="0"/>
            </a:br>
            <a:r>
              <a:rPr lang="en-GB" dirty="0"/>
              <a:t>Summer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 /k/c, </a:t>
            </a:r>
            <a:r>
              <a:rPr lang="en-GB" dirty="0" err="1"/>
              <a:t>ck</a:t>
            </a:r>
            <a:r>
              <a:rPr lang="en-GB" dirty="0"/>
              <a:t>, cc, </a:t>
            </a:r>
            <a:r>
              <a:rPr lang="en-GB" dirty="0" err="1"/>
              <a:t>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/k/ Written: Grapheme – c, </a:t>
            </a:r>
            <a:r>
              <a:rPr lang="en-GB" dirty="0" err="1"/>
              <a:t>ck</a:t>
            </a:r>
            <a:r>
              <a:rPr lang="en-GB" dirty="0"/>
              <a:t>, cc, </a:t>
            </a:r>
            <a:r>
              <a:rPr lang="en-GB" dirty="0" err="1"/>
              <a:t>ch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61D64A-BFBB-A944-9509-84AC073AF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62638"/>
              </p:ext>
            </p:extLst>
          </p:nvPr>
        </p:nvGraphicFramePr>
        <p:xfrm>
          <a:off x="1782618" y="2901757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944789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703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898153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2160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ck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ch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06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1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accident</a:t>
            </a:r>
            <a:br>
              <a:rPr lang="en-GB" dirty="0"/>
            </a:br>
            <a:r>
              <a:rPr lang="en-US" dirty="0"/>
              <a:t>crack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occasion</a:t>
            </a:r>
            <a:br>
              <a:rPr lang="en-GB" dirty="0"/>
            </a:br>
            <a:r>
              <a:rPr lang="en-US" dirty="0"/>
              <a:t>stomach</a:t>
            </a:r>
            <a:br>
              <a:rPr lang="en-GB" dirty="0"/>
            </a:br>
            <a:r>
              <a:rPr lang="en-US" dirty="0"/>
              <a:t>school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increase</a:t>
            </a:r>
            <a:br>
              <a:rPr lang="en-GB" dirty="0"/>
            </a:br>
            <a:r>
              <a:rPr lang="en-US" dirty="0"/>
              <a:t>ache</a:t>
            </a:r>
            <a:br>
              <a:rPr lang="en-GB" dirty="0"/>
            </a:br>
            <a:r>
              <a:rPr lang="en-US" dirty="0"/>
              <a:t>chorus</a:t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different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difficult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occasion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ache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/k/ Written: Grapheme – c, </a:t>
            </a:r>
            <a:r>
              <a:rPr lang="en-GB" dirty="0" err="1"/>
              <a:t>ck</a:t>
            </a:r>
            <a:r>
              <a:rPr lang="en-GB" dirty="0"/>
              <a:t>, cc, </a:t>
            </a:r>
            <a:r>
              <a:rPr lang="en-GB" dirty="0" err="1"/>
              <a:t>ch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204" y="4059470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accident</a:t>
            </a:r>
            <a:br>
              <a:rPr lang="en-GB" dirty="0"/>
            </a:br>
            <a:r>
              <a:rPr lang="en-US" dirty="0"/>
              <a:t>crack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occasion</a:t>
            </a:r>
            <a:br>
              <a:rPr lang="en-GB" dirty="0"/>
            </a:br>
            <a:r>
              <a:rPr lang="en-US" dirty="0"/>
              <a:t>stomach</a:t>
            </a:r>
            <a:br>
              <a:rPr lang="en-GB" dirty="0"/>
            </a:br>
            <a:r>
              <a:rPr lang="en-US" dirty="0"/>
              <a:t>school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increase</a:t>
            </a:r>
            <a:br>
              <a:rPr lang="en-GB" dirty="0"/>
            </a:br>
            <a:r>
              <a:rPr lang="en-US" dirty="0"/>
              <a:t>ache</a:t>
            </a:r>
            <a:br>
              <a:rPr lang="en-GB" dirty="0"/>
            </a:br>
            <a:r>
              <a:rPr lang="en-US" dirty="0"/>
              <a:t>chorus</a:t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different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difficult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49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c, </a:t>
            </a:r>
            <a:r>
              <a:rPr lang="en-GB" dirty="0" err="1"/>
              <a:t>ck</a:t>
            </a:r>
            <a:r>
              <a:rPr lang="en-GB" dirty="0"/>
              <a:t>, cc, </a:t>
            </a:r>
            <a:r>
              <a:rPr lang="en-GB" dirty="0" err="1"/>
              <a:t>ch</a:t>
            </a:r>
            <a:endParaRPr lang="en-GB"/>
          </a:p>
          <a:p>
            <a:pPr marL="0" lvl="0" indent="0" algn="ctr">
              <a:buNone/>
            </a:pPr>
            <a:r>
              <a:rPr lang="en-GB">
                <a:solidFill>
                  <a:prstClr val="black"/>
                </a:solidFill>
              </a:rPr>
              <a:t>2 </a:t>
            </a:r>
            <a:r>
              <a:rPr lang="en-GB" dirty="0">
                <a:solidFill>
                  <a:prstClr val="black"/>
                </a:solidFill>
              </a:rPr>
              <a:t>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344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3 Summer 1</vt:lpstr>
      <vt:lpstr>Monday – Sound of the week: Phoneme: /k/ Written: Grapheme – c, ck, cc, ch  Sort the words into the different groups</vt:lpstr>
      <vt:lpstr>This weeks words: accident crack occasion stomach school increase ache chorus Statutory words (Y3/4) different difficult    </vt:lpstr>
      <vt:lpstr>Tuesday - Spellings: partner test</vt:lpstr>
      <vt:lpstr>Wednesday - Spelling: sound analysis (sound buttons)</vt:lpstr>
      <vt:lpstr>Thursday - Sound of the week: Phoneme: /k/ Written: Grapheme – c, ck, cc, ch  Copy the words into your handwriting books – neatly and correctly – underline your sounds in your spelling words</vt:lpstr>
      <vt:lpstr>This weeks words: accident crack occasion stomach school increase ache chorus Statutory words (Y3/4) different difficult   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75</cp:revision>
  <dcterms:created xsi:type="dcterms:W3CDTF">2021-11-04T14:23:22Z</dcterms:created>
  <dcterms:modified xsi:type="dcterms:W3CDTF">2024-04-14T10:31:14Z</dcterms:modified>
</cp:coreProperties>
</file>