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29/10/2023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</a:t>
            </a:r>
            <a:r>
              <a:rPr lang="en-GB" dirty="0" smtClean="0"/>
              <a:t>1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Autumn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 </a:t>
            </a:r>
            <a:r>
              <a:rPr lang="en-GB" dirty="0"/>
              <a:t>/ē/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</a:t>
            </a:r>
            <a:r>
              <a:rPr lang="en-GB" dirty="0"/>
              <a:t>/ē/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smtClean="0"/>
              <a:t> </a:t>
            </a:r>
            <a:r>
              <a:rPr lang="en-GB" dirty="0" err="1" smtClean="0"/>
              <a:t>ie,y,e,i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661310"/>
              </p:ext>
            </p:extLst>
          </p:nvPr>
        </p:nvGraphicFramePr>
        <p:xfrm>
          <a:off x="1605973" y="2818629"/>
          <a:ext cx="8128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540663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581006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60782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77264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/>
                        <a:t>ie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y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/>
                        <a:t>i</a:t>
                      </a:r>
                      <a:endParaRPr lang="en-GB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7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 smtClean="0"/>
              <a:t>piece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believe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chief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history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probably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recent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he’ll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police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r>
              <a:rPr lang="en-US" sz="4000" b="1" u="sng" dirty="0">
                <a:solidFill>
                  <a:srgbClr val="FF0000"/>
                </a:solidFill>
              </a:rPr>
              <a:t/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circle</a:t>
            </a:r>
            <a:r>
              <a:rPr lang="en-US" sz="4000" b="1" dirty="0">
                <a:solidFill>
                  <a:srgbClr val="FF0000"/>
                </a:solidFill>
              </a:rPr>
              <a:t/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century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believe</a:t>
            </a: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 smtClean="0"/>
              <a:t>police</a:t>
            </a: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</a:t>
            </a:r>
            <a:r>
              <a:rPr lang="en-GB" dirty="0"/>
              <a:t>/ē/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 smtClean="0"/>
              <a:t>ie</a:t>
            </a:r>
            <a:r>
              <a:rPr lang="en-GB" dirty="0" smtClean="0"/>
              <a:t>/y/e/</a:t>
            </a:r>
            <a:r>
              <a:rPr lang="en-GB" dirty="0" err="1" smtClean="0"/>
              <a:t>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113" y="3791283"/>
            <a:ext cx="10515600" cy="84517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/>
            </a:r>
            <a:br>
              <a:rPr lang="en-US" sz="2800" b="1" dirty="0"/>
            </a:br>
            <a:r>
              <a:rPr lang="en-US" sz="3200" b="1" u="sng" dirty="0"/>
              <a:t>This weeks words</a:t>
            </a:r>
            <a:r>
              <a:rPr lang="en-US" sz="3200" b="1" dirty="0"/>
              <a:t>:</a:t>
            </a:r>
            <a:br>
              <a:rPr lang="en-US" sz="3200" b="1" dirty="0"/>
            </a:br>
            <a:r>
              <a:rPr lang="en-US" sz="3600" dirty="0"/>
              <a:t>piece</a:t>
            </a:r>
            <a:br>
              <a:rPr lang="en-US" sz="3600" dirty="0"/>
            </a:br>
            <a:r>
              <a:rPr lang="en-US" sz="3600" dirty="0"/>
              <a:t>believe</a:t>
            </a:r>
            <a:br>
              <a:rPr lang="en-US" sz="3600" dirty="0"/>
            </a:br>
            <a:r>
              <a:rPr lang="en-US" sz="3600" dirty="0"/>
              <a:t>chief</a:t>
            </a:r>
            <a:br>
              <a:rPr lang="en-US" sz="3600" dirty="0"/>
            </a:br>
            <a:r>
              <a:rPr lang="en-US" sz="3600" dirty="0"/>
              <a:t>history</a:t>
            </a:r>
            <a:br>
              <a:rPr lang="en-US" sz="3600" dirty="0"/>
            </a:br>
            <a:r>
              <a:rPr lang="en-US" sz="3600" dirty="0"/>
              <a:t>probably</a:t>
            </a:r>
            <a:br>
              <a:rPr lang="en-US" sz="3600" dirty="0"/>
            </a:br>
            <a:r>
              <a:rPr lang="en-US" sz="3600" dirty="0"/>
              <a:t>recent</a:t>
            </a:r>
            <a:br>
              <a:rPr lang="en-US" sz="3600" dirty="0"/>
            </a:br>
            <a:r>
              <a:rPr lang="en-US" sz="3600" dirty="0"/>
              <a:t>he’ll</a:t>
            </a:r>
            <a:br>
              <a:rPr lang="en-US" sz="3600" dirty="0"/>
            </a:br>
            <a:r>
              <a:rPr lang="en-US" sz="3600" dirty="0"/>
              <a:t>police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u="sng" dirty="0">
                <a:solidFill>
                  <a:srgbClr val="0070C0"/>
                </a:solidFill>
              </a:rPr>
              <a:t>Statutory words (Y3/4)</a:t>
            </a:r>
            <a:r>
              <a:rPr lang="en-US" sz="3200" b="1" u="sng" dirty="0">
                <a:solidFill>
                  <a:srgbClr val="FF0000"/>
                </a:solidFill>
              </a:rPr>
              <a:t/>
            </a:r>
            <a:br>
              <a:rPr lang="en-US" sz="3200" b="1" u="sng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circle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century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 smtClean="0"/>
              <a:t>ie</a:t>
            </a:r>
            <a:r>
              <a:rPr lang="en-GB" dirty="0" smtClean="0"/>
              <a:t>/y/e/</a:t>
            </a:r>
            <a:r>
              <a:rPr lang="en-GB" dirty="0" err="1" smtClean="0"/>
              <a:t>i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324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1 Autumn 2</vt:lpstr>
      <vt:lpstr>Monday – Sound of the week: Phoneme: /ē/  Written: Grapheme –  ie,y,e,i  Sort the words into the different groups</vt:lpstr>
      <vt:lpstr>This weeks words: piece believe chief history probably recent he’ll police Statutory words (Y3/4) circle century    </vt:lpstr>
      <vt:lpstr>Tuesday - Spellings: partner test</vt:lpstr>
      <vt:lpstr>Wednesday - Spelling: sound analysis (sound buttons)</vt:lpstr>
      <vt:lpstr>Thursday - Sound of the week: Phoneme: /ē/  Written: Grapheme – ie/y/e/i  Copy the words into your handwriting books – neatly and correctly – underline your sounds in your spelling words</vt:lpstr>
      <vt:lpstr> This weeks words: piece believe chief history probably recent he’ll police Statutory words (Y3/4) circle century 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</cp:lastModifiedBy>
  <cp:revision>42</cp:revision>
  <dcterms:created xsi:type="dcterms:W3CDTF">2021-11-04T14:23:22Z</dcterms:created>
  <dcterms:modified xsi:type="dcterms:W3CDTF">2023-10-29T14:32:20Z</dcterms:modified>
</cp:coreProperties>
</file>