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03/11/2023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2</a:t>
            </a:r>
            <a:br>
              <a:rPr lang="en-GB" dirty="0"/>
            </a:br>
            <a:r>
              <a:rPr lang="en-GB" dirty="0"/>
              <a:t>Autumn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 </a:t>
            </a:r>
            <a:r>
              <a:rPr lang="en-GB" dirty="0" smtClean="0"/>
              <a:t>/</a:t>
            </a:r>
            <a:r>
              <a:rPr lang="en-GB" dirty="0" err="1" smtClean="0"/>
              <a:t>i</a:t>
            </a:r>
            <a:r>
              <a:rPr lang="en-GB" dirty="0" smtClean="0"/>
              <a:t>/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</a:t>
            </a:r>
            <a:r>
              <a:rPr lang="en-GB" dirty="0" smtClean="0"/>
              <a:t>/</a:t>
            </a:r>
            <a:r>
              <a:rPr lang="en-GB" dirty="0" err="1" smtClean="0"/>
              <a:t>i</a:t>
            </a:r>
            <a:r>
              <a:rPr lang="en-GB" dirty="0" smtClean="0"/>
              <a:t>/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smtClean="0"/>
              <a:t> </a:t>
            </a:r>
            <a:r>
              <a:rPr lang="en-GB" dirty="0" err="1" smtClean="0"/>
              <a:t>i,u,y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542111"/>
              </p:ext>
            </p:extLst>
          </p:nvPr>
        </p:nvGraphicFramePr>
        <p:xfrm>
          <a:off x="1605973" y="2818629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540663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581006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26078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/>
                        <a:t>i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u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y</a:t>
                      </a:r>
                      <a:endParaRPr lang="en-GB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78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5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dirty="0" smtClean="0"/>
              <a:t>difficult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busy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myth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interest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minute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mystery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increase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important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r>
              <a:rPr lang="en-US" sz="4000" b="1" u="sng" dirty="0">
                <a:solidFill>
                  <a:srgbClr val="FF0000"/>
                </a:solidFill>
              </a:rPr>
              <a:t/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consider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continue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b</a:t>
            </a:r>
            <a:r>
              <a:rPr lang="en-GB" dirty="0" smtClean="0"/>
              <a:t>usy</a:t>
            </a:r>
            <a:endParaRPr lang="en-GB" dirty="0"/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minute</a:t>
            </a:r>
            <a:endParaRPr lang="en-GB" dirty="0"/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i</a:t>
            </a:r>
            <a:r>
              <a:rPr lang="en-GB" dirty="0"/>
              <a:t>/ 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i,u,y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113" y="3791283"/>
            <a:ext cx="10515600" cy="84517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/>
            </a:r>
            <a:br>
              <a:rPr lang="en-US" sz="2800" b="1" dirty="0"/>
            </a:br>
            <a:r>
              <a:rPr lang="en-US" sz="3200" b="1" u="sng" dirty="0"/>
              <a:t>This weeks words</a:t>
            </a:r>
            <a:r>
              <a:rPr lang="en-US" sz="3200" b="1" dirty="0"/>
              <a:t>:</a:t>
            </a:r>
            <a:br>
              <a:rPr lang="en-US" sz="3200" b="1" dirty="0"/>
            </a:br>
            <a:r>
              <a:rPr lang="en-US" sz="3600" dirty="0"/>
              <a:t>difficult</a:t>
            </a:r>
            <a:br>
              <a:rPr lang="en-US" sz="3600" dirty="0"/>
            </a:br>
            <a:r>
              <a:rPr lang="en-US" sz="3600" dirty="0"/>
              <a:t>busy</a:t>
            </a:r>
            <a:br>
              <a:rPr lang="en-US" sz="3600" dirty="0"/>
            </a:br>
            <a:r>
              <a:rPr lang="en-US" sz="3600" dirty="0"/>
              <a:t>myth</a:t>
            </a:r>
            <a:br>
              <a:rPr lang="en-US" sz="3600" dirty="0"/>
            </a:br>
            <a:r>
              <a:rPr lang="en-US" sz="3600" dirty="0"/>
              <a:t>interest</a:t>
            </a:r>
            <a:br>
              <a:rPr lang="en-US" sz="3600" dirty="0"/>
            </a:br>
            <a:r>
              <a:rPr lang="en-US" sz="3600" dirty="0"/>
              <a:t>minute</a:t>
            </a:r>
            <a:br>
              <a:rPr lang="en-US" sz="3600" dirty="0"/>
            </a:br>
            <a:r>
              <a:rPr lang="en-US" sz="3600" dirty="0"/>
              <a:t>mystery</a:t>
            </a:r>
            <a:br>
              <a:rPr lang="en-US" sz="3600" dirty="0"/>
            </a:br>
            <a:r>
              <a:rPr lang="en-US" sz="3600" dirty="0"/>
              <a:t>increase</a:t>
            </a:r>
            <a:r>
              <a:rPr lang="en-US" sz="3600"/>
              <a:t/>
            </a:r>
            <a:br>
              <a:rPr lang="en-US" sz="3600"/>
            </a:br>
            <a:r>
              <a:rPr lang="en-US" sz="3600" smtClean="0"/>
              <a:t>important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u="sng" dirty="0">
                <a:solidFill>
                  <a:srgbClr val="0070C0"/>
                </a:solidFill>
              </a:rPr>
              <a:t>Statutory words (Y3/4)</a:t>
            </a:r>
            <a:r>
              <a:rPr lang="en-US" sz="3200" b="1" u="sng" dirty="0">
                <a:solidFill>
                  <a:srgbClr val="FF0000"/>
                </a:solidFill>
              </a:rPr>
              <a:t/>
            </a:r>
            <a:br>
              <a:rPr lang="en-US" sz="3200" b="1" u="sng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consider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continue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 smtClean="0"/>
              <a:t>i</a:t>
            </a:r>
            <a:r>
              <a:rPr lang="en-GB" dirty="0" smtClean="0"/>
              <a:t>/u/y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323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2 Autumn 2</vt:lpstr>
      <vt:lpstr>Monday – Sound of the week: Phoneme: /i/  Written: Grapheme –  i,u,y  Sort the words into the different groups</vt:lpstr>
      <vt:lpstr>This weeks words: difficult busy myth interest minute mystery increase important Statutory words (Y3/4) consider continue    </vt:lpstr>
      <vt:lpstr>Tuesday - Spellings: partner test</vt:lpstr>
      <vt:lpstr>Wednesday - Spelling: sound analysis (sound buttons)</vt:lpstr>
      <vt:lpstr>Thursday - Sound of the week: Phoneme: /i/  Written: Grapheme –  i,u,y  Copy the words into your handwriting books – neatly and correctly – underline your sounds in your spelling words</vt:lpstr>
      <vt:lpstr> This weeks words: difficult busy myth interest minute mystery increase important Statutory words (Y3/4) consider continue 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</cp:lastModifiedBy>
  <cp:revision>45</cp:revision>
  <dcterms:created xsi:type="dcterms:W3CDTF">2021-11-04T14:23:22Z</dcterms:created>
  <dcterms:modified xsi:type="dcterms:W3CDTF">2023-11-03T16:10:23Z</dcterms:modified>
</cp:coreProperties>
</file>