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09/11/2023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3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 /</a:t>
            </a:r>
            <a:r>
              <a:rPr lang="en-GB" dirty="0" err="1"/>
              <a:t>i</a:t>
            </a:r>
            <a:r>
              <a:rPr lang="en-GB" dirty="0"/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i</a:t>
            </a:r>
            <a:r>
              <a:rPr lang="en-GB" dirty="0"/>
              <a:t>/ 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i,y,ui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43385"/>
              </p:ext>
            </p:extLst>
          </p:nvPr>
        </p:nvGraphicFramePr>
        <p:xfrm>
          <a:off x="1605973" y="2818629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540663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581006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6078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i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y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ui</a:t>
                      </a:r>
                      <a:endParaRPr lang="en-GB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7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/>
              <a:t>disappear</a:t>
            </a:r>
            <a:br>
              <a:rPr lang="en-US" dirty="0"/>
            </a:br>
            <a:r>
              <a:rPr lang="en-US" dirty="0"/>
              <a:t>build</a:t>
            </a:r>
            <a:br>
              <a:rPr lang="en-US" dirty="0"/>
            </a:br>
            <a:r>
              <a:rPr lang="en-US" dirty="0"/>
              <a:t>ordinary</a:t>
            </a:r>
            <a:br>
              <a:rPr lang="en-US" dirty="0"/>
            </a:br>
            <a:r>
              <a:rPr lang="en-US" dirty="0"/>
              <a:t>built</a:t>
            </a:r>
            <a:br>
              <a:rPr lang="en-US" dirty="0"/>
            </a:br>
            <a:r>
              <a:rPr lang="en-US" dirty="0"/>
              <a:t>gym</a:t>
            </a:r>
            <a:br>
              <a:rPr lang="en-US" dirty="0"/>
            </a:br>
            <a:r>
              <a:rPr lang="en-US" dirty="0"/>
              <a:t>bicycle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different</a:t>
            </a:r>
            <a:br>
              <a:rPr lang="en-US" dirty="0"/>
            </a:br>
            <a:r>
              <a:rPr lang="en-US" dirty="0"/>
              <a:t>experiment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decide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describe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build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different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i</a:t>
            </a:r>
            <a:r>
              <a:rPr lang="en-GB" dirty="0"/>
              <a:t>/ 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i,u,y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295" y="3583465"/>
            <a:ext cx="10515600" cy="845178"/>
          </a:xfrm>
        </p:spPr>
        <p:txBody>
          <a:bodyPr>
            <a:noAutofit/>
          </a:bodyPr>
          <a:lstStyle/>
          <a:p>
            <a:pPr algn="ctr"/>
            <a:br>
              <a:rPr lang="en-US" sz="2800" b="1" dirty="0"/>
            </a:br>
            <a:r>
              <a:rPr lang="en-US" sz="3200" b="1" u="sng" dirty="0"/>
              <a:t>This weeks words</a:t>
            </a:r>
            <a:r>
              <a:rPr lang="en-US" sz="3200" b="1" dirty="0"/>
              <a:t>:</a:t>
            </a:r>
            <a:br>
              <a:rPr lang="en-US" sz="3200" b="1" dirty="0"/>
            </a:br>
            <a:r>
              <a:rPr lang="en-US" sz="3600" dirty="0"/>
              <a:t>disappear</a:t>
            </a:r>
            <a:br>
              <a:rPr lang="en-US" sz="3600" dirty="0"/>
            </a:br>
            <a:r>
              <a:rPr lang="en-US" sz="3600" dirty="0"/>
              <a:t>build</a:t>
            </a:r>
            <a:br>
              <a:rPr lang="en-US" sz="3600" dirty="0"/>
            </a:br>
            <a:r>
              <a:rPr lang="en-US" sz="3600" dirty="0"/>
              <a:t>ordinary</a:t>
            </a:r>
            <a:br>
              <a:rPr lang="en-US" sz="3600" dirty="0"/>
            </a:br>
            <a:r>
              <a:rPr lang="en-US" sz="3600" dirty="0"/>
              <a:t>built</a:t>
            </a:r>
            <a:br>
              <a:rPr lang="en-US" sz="3600" dirty="0"/>
            </a:br>
            <a:r>
              <a:rPr lang="en-US" sz="3600" dirty="0"/>
              <a:t>gym</a:t>
            </a:r>
            <a:br>
              <a:rPr lang="en-US" sz="3600" dirty="0"/>
            </a:br>
            <a:r>
              <a:rPr lang="en-US" sz="3600" dirty="0"/>
              <a:t>bicycle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different</a:t>
            </a:r>
            <a:br>
              <a:rPr lang="en-US" sz="3600" dirty="0"/>
            </a:br>
            <a:r>
              <a:rPr lang="en-US" sz="3600" dirty="0"/>
              <a:t>experiment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3200" b="1" u="sng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decide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describe</a:t>
            </a:r>
            <a:br>
              <a:rPr lang="en-US" sz="2800" b="1" u="sng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/>
              <a:t>i</a:t>
            </a:r>
            <a:r>
              <a:rPr lang="en-GB" dirty="0"/>
              <a:t>/</a:t>
            </a:r>
            <a:r>
              <a:rPr lang="en-GB" dirty="0" err="1"/>
              <a:t>ui</a:t>
            </a:r>
            <a:r>
              <a:rPr lang="en-GB" dirty="0"/>
              <a:t>/y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335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3 Autumn 2</vt:lpstr>
      <vt:lpstr>Monday – Sound of the week: Phoneme: /i/  Written: Grapheme –  i,y,ui  Sort the words into the different groups</vt:lpstr>
      <vt:lpstr>This weeks words: disappear build ordinary built gym bicycle different experiment Statutory words (Y3/4) decide describe    </vt:lpstr>
      <vt:lpstr>Tuesday - Spellings: partner test</vt:lpstr>
      <vt:lpstr>Wednesday - Spelling: sound analysis (sound buttons)</vt:lpstr>
      <vt:lpstr>Thursday - Sound of the week: Phoneme: /i/  Written: Grapheme –  i,u,y  Copy the words into your handwriting books – neatly and correctly – underline your sounds in your spelling words</vt:lpstr>
      <vt:lpstr> This weeks words: disappear build ordinary built gym bicycle different experiment Statutory words (Y3/4) decide describe 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kwhalley@Mobberley.local</cp:lastModifiedBy>
  <cp:revision>47</cp:revision>
  <dcterms:created xsi:type="dcterms:W3CDTF">2021-11-04T14:23:22Z</dcterms:created>
  <dcterms:modified xsi:type="dcterms:W3CDTF">2023-11-09T15:36:02Z</dcterms:modified>
</cp:coreProperties>
</file>