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0" y="2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16/11/2023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4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Phoneme:/</a:t>
            </a:r>
            <a:r>
              <a:rPr lang="en-GB" dirty="0" err="1"/>
              <a:t>ī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ī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igh</a:t>
            </a:r>
            <a:r>
              <a:rPr lang="en-GB" dirty="0"/>
              <a:t>, y ,</a:t>
            </a:r>
            <a:r>
              <a:rPr lang="en-GB" dirty="0" err="1"/>
              <a:t>i</a:t>
            </a:r>
            <a:r>
              <a:rPr lang="en-GB" dirty="0"/>
              <a:t>-e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54111"/>
              </p:ext>
            </p:extLst>
          </p:nvPr>
        </p:nvGraphicFramePr>
        <p:xfrm>
          <a:off x="1605973" y="2818629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540663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81006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6078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igh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y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i</a:t>
                      </a:r>
                      <a:r>
                        <a:rPr lang="en-US" sz="4800" dirty="0"/>
                        <a:t>-e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7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6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/>
              <a:t>bright</a:t>
            </a:r>
            <a:br>
              <a:rPr lang="en-US" dirty="0"/>
            </a:br>
            <a:r>
              <a:rPr lang="en-US" dirty="0"/>
              <a:t>butterfly</a:t>
            </a:r>
            <a:br>
              <a:rPr lang="en-US" dirty="0"/>
            </a:br>
            <a:r>
              <a:rPr lang="en-US" dirty="0"/>
              <a:t>light</a:t>
            </a:r>
            <a:br>
              <a:rPr lang="en-US" dirty="0"/>
            </a:br>
            <a:r>
              <a:rPr lang="en-US" dirty="0"/>
              <a:t>multiply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surprise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arrive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exercise</a:t>
            </a:r>
            <a:br>
              <a:rPr lang="en-US" dirty="0"/>
            </a:br>
            <a:r>
              <a:rPr lang="en-US" dirty="0"/>
              <a:t>sigh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early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earth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surprise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bright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ī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igh</a:t>
            </a:r>
            <a:r>
              <a:rPr lang="en-GB" dirty="0"/>
              <a:t>, y ,</a:t>
            </a:r>
            <a:r>
              <a:rPr lang="en-GB" dirty="0" err="1"/>
              <a:t>i</a:t>
            </a:r>
            <a:r>
              <a:rPr lang="en-GB" dirty="0"/>
              <a:t>-e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295" y="3583465"/>
            <a:ext cx="10515600" cy="845178"/>
          </a:xfrm>
        </p:spPr>
        <p:txBody>
          <a:bodyPr>
            <a:noAutofit/>
          </a:bodyPr>
          <a:lstStyle/>
          <a:p>
            <a:pPr algn="ctr"/>
            <a:br>
              <a:rPr lang="en-US" sz="2800" b="1" dirty="0"/>
            </a:br>
            <a:r>
              <a:rPr lang="en-US" sz="3200" b="1" u="sng" dirty="0"/>
              <a:t>This weeks words</a:t>
            </a:r>
            <a:r>
              <a:rPr lang="en-US" sz="3200" b="1" dirty="0"/>
              <a:t>:</a:t>
            </a:r>
            <a:br>
              <a:rPr lang="en-US" sz="3200" b="1" dirty="0"/>
            </a:br>
            <a:r>
              <a:rPr lang="en-US" sz="3600" dirty="0"/>
              <a:t>bright</a:t>
            </a:r>
            <a:br>
              <a:rPr lang="en-US" sz="3600" dirty="0"/>
            </a:br>
            <a:r>
              <a:rPr lang="en-US" sz="3600" dirty="0"/>
              <a:t>butterfly</a:t>
            </a:r>
            <a:br>
              <a:rPr lang="en-US" sz="3600" dirty="0"/>
            </a:br>
            <a:r>
              <a:rPr lang="en-US" sz="3600" dirty="0"/>
              <a:t>light</a:t>
            </a:r>
            <a:br>
              <a:rPr lang="en-US" sz="3600" dirty="0"/>
            </a:br>
            <a:r>
              <a:rPr lang="en-US" sz="3600" dirty="0"/>
              <a:t>multiply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surprise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arrive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exercise</a:t>
            </a:r>
            <a:br>
              <a:rPr lang="en-US" sz="3600" dirty="0"/>
            </a:br>
            <a:r>
              <a:rPr lang="en-US" sz="3600" dirty="0"/>
              <a:t>sigh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3600" b="1" u="sng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early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earth</a:t>
            </a:r>
            <a:br>
              <a:rPr lang="en-US" sz="2800" b="1" u="sng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/>
              <a:t>igh</a:t>
            </a:r>
            <a:r>
              <a:rPr lang="en-GB" dirty="0"/>
              <a:t>, y ,</a:t>
            </a:r>
            <a:r>
              <a:rPr lang="en-GB" dirty="0" err="1"/>
              <a:t>i</a:t>
            </a:r>
            <a:r>
              <a:rPr lang="en-GB" dirty="0"/>
              <a:t>-e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334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4 Autumn 2</vt:lpstr>
      <vt:lpstr>Monday – Sound of the week: Phoneme: /ī/ Written: Grapheme –  igh, y ,i-e  Sort the words into the different groups</vt:lpstr>
      <vt:lpstr>This weeks words: bright butterfly light multiply surprise arrive exercise sigh Statutory words (Y3/4) early earth    </vt:lpstr>
      <vt:lpstr>Tuesday - Spellings: partner test</vt:lpstr>
      <vt:lpstr>Wednesday - Spelling: sound analysis (sound buttons)</vt:lpstr>
      <vt:lpstr>Thursday - Sound of the week: Phoneme: /ī/ Written: Grapheme –  igh, y ,i-e  Copy the words into your handwriting books – neatly and correctly – underline your sounds in your spelling words</vt:lpstr>
      <vt:lpstr> This weeks words: bright butterfly light multiply surprise arrive exercise sigh Statutory words (Y3/4) early earth     </vt:lpstr>
      <vt:lpstr>Friday - Spellings: Test: Adult led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Microsoft Office User</cp:lastModifiedBy>
  <cp:revision>49</cp:revision>
  <dcterms:created xsi:type="dcterms:W3CDTF">2021-11-04T14:23:22Z</dcterms:created>
  <dcterms:modified xsi:type="dcterms:W3CDTF">2023-11-16T15:10:24Z</dcterms:modified>
</cp:coreProperties>
</file>