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5</a:t>
            </a:r>
            <a:br>
              <a:rPr lang="en-GB" dirty="0"/>
            </a:br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Phoneme:/o/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/o/</a:t>
            </a:r>
            <a:br>
              <a:rPr lang="en-GB" dirty="0"/>
            </a:br>
            <a:r>
              <a:rPr lang="en-GB" dirty="0"/>
              <a:t>Written: Grapheme –  a, au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958827"/>
              </p:ext>
            </p:extLst>
          </p:nvPr>
        </p:nvGraphicFramePr>
        <p:xfrm>
          <a:off x="3822700" y="2901756"/>
          <a:ext cx="4064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540663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58100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/>
                        <a:t>a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/>
                        <a:t>au</a:t>
                      </a:r>
                      <a:endParaRPr lang="en-GB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78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5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wasp</a:t>
            </a:r>
            <a:br>
              <a:rPr lang="en-US" sz="4000" b="1" dirty="0"/>
            </a:br>
            <a:r>
              <a:rPr lang="en-US" sz="4000" b="1" dirty="0"/>
              <a:t>wallet</a:t>
            </a:r>
            <a:br>
              <a:rPr lang="en-US" sz="4000" b="1" dirty="0"/>
            </a:br>
            <a:r>
              <a:rPr lang="en-US" sz="4000" b="1" dirty="0"/>
              <a:t>wander</a:t>
            </a:r>
            <a:br>
              <a:rPr lang="en-US" sz="4000" b="1" dirty="0"/>
            </a:br>
            <a:r>
              <a:rPr lang="en-US" sz="4000" b="1" dirty="0"/>
              <a:t>squat</a:t>
            </a:r>
            <a:br>
              <a:rPr lang="en-US" sz="4000" b="1" dirty="0"/>
            </a:br>
            <a:r>
              <a:rPr lang="en-US" sz="4000" b="1" dirty="0"/>
              <a:t>fault</a:t>
            </a:r>
            <a:br>
              <a:rPr lang="en-US" sz="4000" b="1" dirty="0"/>
            </a:br>
            <a:r>
              <a:rPr lang="en-US" sz="4000" b="1" dirty="0"/>
              <a:t>because</a:t>
            </a:r>
            <a:br>
              <a:rPr lang="en-US" sz="4000" b="1" dirty="0"/>
            </a:br>
            <a:r>
              <a:rPr lang="en-US" sz="4000" b="1" dirty="0"/>
              <a:t>squash</a:t>
            </a:r>
            <a:br>
              <a:rPr lang="en-US" sz="4000" b="1" dirty="0"/>
            </a:br>
            <a:r>
              <a:rPr lang="en-US" sz="4000" b="1" dirty="0"/>
              <a:t>Australia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eight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enough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fault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Australia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/o/</a:t>
            </a:r>
            <a:br>
              <a:rPr lang="en-GB" dirty="0"/>
            </a:br>
            <a:r>
              <a:rPr lang="en-GB" dirty="0"/>
              <a:t>Written: Grapheme –  a, au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295" y="3583465"/>
            <a:ext cx="10515600" cy="845178"/>
          </a:xfrm>
        </p:spPr>
        <p:txBody>
          <a:bodyPr>
            <a:noAutofit/>
          </a:bodyPr>
          <a:lstStyle/>
          <a:p>
            <a:pPr algn="ctr"/>
            <a:br>
              <a:rPr lang="en-US" sz="2800" b="1" dirty="0"/>
            </a:br>
            <a:r>
              <a:rPr lang="en-US" sz="3200" b="1" u="sng" dirty="0"/>
              <a:t>This weeks words</a:t>
            </a:r>
            <a:r>
              <a:rPr lang="en-US" sz="3200" b="1" dirty="0"/>
              <a:t>:</a:t>
            </a:r>
            <a:br>
              <a:rPr lang="en-US" sz="3200" b="1" dirty="0"/>
            </a:br>
            <a:r>
              <a:rPr lang="en-US" sz="3600" b="1" dirty="0"/>
              <a:t>wasp</a:t>
            </a:r>
            <a:br>
              <a:rPr lang="en-US" sz="3600" b="1" dirty="0"/>
            </a:br>
            <a:r>
              <a:rPr lang="en-US" sz="3600" b="1" dirty="0"/>
              <a:t>wallet</a:t>
            </a:r>
            <a:br>
              <a:rPr lang="en-US" sz="3600" b="1" dirty="0"/>
            </a:br>
            <a:r>
              <a:rPr lang="en-US" sz="3600" b="1" dirty="0"/>
              <a:t>wander</a:t>
            </a:r>
            <a:br>
              <a:rPr lang="en-US" sz="3600" b="1" dirty="0"/>
            </a:br>
            <a:r>
              <a:rPr lang="en-US" sz="3600" b="1" dirty="0"/>
              <a:t>squat</a:t>
            </a:r>
            <a:br>
              <a:rPr lang="en-US" sz="3600" b="1" dirty="0"/>
            </a:br>
            <a:r>
              <a:rPr lang="en-US" sz="3600" b="1" dirty="0"/>
              <a:t>fault</a:t>
            </a:r>
            <a:br>
              <a:rPr lang="en-US" sz="3600" b="1" dirty="0"/>
            </a:br>
            <a:r>
              <a:rPr lang="en-US" sz="3600" b="1" dirty="0"/>
              <a:t>because</a:t>
            </a:r>
            <a:br>
              <a:rPr lang="en-US" sz="3600" b="1" dirty="0"/>
            </a:br>
            <a:r>
              <a:rPr lang="en-US" sz="3600" b="1" dirty="0"/>
              <a:t>squash</a:t>
            </a:r>
            <a:br>
              <a:rPr lang="en-US" sz="3600" b="1" dirty="0"/>
            </a:br>
            <a:r>
              <a:rPr lang="en-US" sz="3600" b="1" dirty="0"/>
              <a:t>Australia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3600" b="1" u="sng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eight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enough</a:t>
            </a:r>
            <a:br>
              <a:rPr lang="en-US" sz="2800" b="1" u="sng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/>
              <a:t>a, au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327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5 Autumn 2</vt:lpstr>
      <vt:lpstr>Monday – Sound of the week: Phoneme: /o/ Written: Grapheme –  a, au  Sort the words into the different groups</vt:lpstr>
      <vt:lpstr>This weeks words: wasp wallet wander squat fault because squash Australia Statutory words (Y3/4) eight enough    </vt:lpstr>
      <vt:lpstr>Tuesday - Spellings: partner test</vt:lpstr>
      <vt:lpstr>Wednesday - Spelling: sound analysis (sound buttons)</vt:lpstr>
      <vt:lpstr>Thursday - Sound of the week: Phoneme: /o/ Written: Grapheme –  a, au  Copy the words into your handwriting books – neatly and correctly – underline your sounds in your spelling words</vt:lpstr>
      <vt:lpstr> This weeks words: wasp wallet wander squat fault because squash Australia Statutory words (Y3/4) eight enough 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Mrs Whalley</cp:lastModifiedBy>
  <cp:revision>50</cp:revision>
  <dcterms:created xsi:type="dcterms:W3CDTF">2021-11-04T14:23:22Z</dcterms:created>
  <dcterms:modified xsi:type="dcterms:W3CDTF">2023-11-23T16:14:01Z</dcterms:modified>
</cp:coreProperties>
</file>