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5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30/11/2023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6</a:t>
            </a:r>
            <a:br>
              <a:rPr lang="en-GB" dirty="0"/>
            </a:br>
            <a:r>
              <a:rPr lang="en-GB" dirty="0"/>
              <a:t>Autumn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Sound of the week: Phoneme:/ō/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/ō/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oa</a:t>
            </a:r>
            <a:r>
              <a:rPr lang="en-GB" dirty="0"/>
              <a:t>, o-e, </a:t>
            </a:r>
            <a:r>
              <a:rPr lang="en-GB" dirty="0" err="1"/>
              <a:t>oe</a:t>
            </a:r>
            <a:r>
              <a:rPr lang="en-GB" dirty="0"/>
              <a:t>, ow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2DE0E51-72FF-45E2-94E7-C6EB1AA27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380337"/>
              </p:ext>
            </p:extLst>
          </p:nvPr>
        </p:nvGraphicFramePr>
        <p:xfrm>
          <a:off x="2347190" y="2488738"/>
          <a:ext cx="8128000" cy="3204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1788725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208076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49382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06993490"/>
                    </a:ext>
                  </a:extLst>
                </a:gridCol>
              </a:tblGrid>
              <a:tr h="918095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/>
                        <a:t>oa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/>
                        <a:t>o-e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 err="1"/>
                        <a:t>oe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/>
                        <a:t>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107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603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tomorrow</a:t>
            </a:r>
            <a:br>
              <a:rPr lang="en-US" sz="4000" b="1" dirty="0"/>
            </a:br>
            <a:r>
              <a:rPr lang="en-US" sz="4000" b="1" dirty="0"/>
              <a:t>tomatoes</a:t>
            </a:r>
            <a:br>
              <a:rPr lang="en-US" sz="4000" b="1" dirty="0"/>
            </a:br>
            <a:r>
              <a:rPr lang="en-US" sz="4000" b="1" dirty="0"/>
              <a:t>explode</a:t>
            </a:r>
            <a:br>
              <a:rPr lang="en-US" sz="4000" b="1" dirty="0"/>
            </a:br>
            <a:r>
              <a:rPr lang="en-US" sz="4000" b="1" dirty="0"/>
              <a:t>coach</a:t>
            </a:r>
            <a:br>
              <a:rPr lang="en-US" sz="4000" b="1" dirty="0"/>
            </a:br>
            <a:r>
              <a:rPr lang="en-US" sz="4000" b="1" dirty="0"/>
              <a:t>groan</a:t>
            </a:r>
            <a:br>
              <a:rPr lang="en-US" sz="4000" b="1" dirty="0"/>
            </a:br>
            <a:r>
              <a:rPr lang="en-US" sz="4000" b="1" dirty="0"/>
              <a:t>telephone</a:t>
            </a:r>
            <a:br>
              <a:rPr lang="en-US" sz="4000" b="1" dirty="0"/>
            </a:br>
            <a:r>
              <a:rPr lang="en-US" sz="4000" b="1" dirty="0"/>
              <a:t>potatoes</a:t>
            </a:r>
            <a:br>
              <a:rPr lang="en-US" sz="4000" b="1" dirty="0"/>
            </a:br>
            <a:r>
              <a:rPr lang="en-US" sz="4000" b="1" dirty="0"/>
              <a:t>grown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disappear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exercise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tomatoes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grown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Phoneme: /ō/</a:t>
            </a:r>
            <a:br>
              <a:rPr lang="en-GB" dirty="0"/>
            </a:br>
            <a:r>
              <a:rPr lang="en-GB" dirty="0"/>
              <a:t>Written: Grapheme –  </a:t>
            </a:r>
            <a:r>
              <a:rPr lang="en-GB" dirty="0" err="1"/>
              <a:t>oa</a:t>
            </a:r>
            <a:r>
              <a:rPr lang="en-GB" dirty="0"/>
              <a:t>, o-e, </a:t>
            </a:r>
            <a:r>
              <a:rPr lang="en-GB" dirty="0" err="1"/>
              <a:t>oe</a:t>
            </a:r>
            <a:r>
              <a:rPr lang="en-GB" dirty="0"/>
              <a:t>, ow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sz="4000" b="1" dirty="0"/>
              <a:t>tomorrow</a:t>
            </a:r>
            <a:br>
              <a:rPr lang="en-US" sz="4000" b="1" dirty="0"/>
            </a:br>
            <a:r>
              <a:rPr lang="en-US" sz="4000" b="1" dirty="0"/>
              <a:t>tomatoes</a:t>
            </a:r>
            <a:br>
              <a:rPr lang="en-US" sz="4000" b="1" dirty="0"/>
            </a:br>
            <a:r>
              <a:rPr lang="en-US" sz="4000" b="1" dirty="0"/>
              <a:t>explode</a:t>
            </a:r>
            <a:br>
              <a:rPr lang="en-US" sz="4000" b="1" dirty="0"/>
            </a:br>
            <a:r>
              <a:rPr lang="en-US" sz="4000" b="1" dirty="0"/>
              <a:t>coach</a:t>
            </a:r>
            <a:br>
              <a:rPr lang="en-US" sz="4000" b="1" dirty="0"/>
            </a:br>
            <a:r>
              <a:rPr lang="en-US" sz="4000" b="1" dirty="0"/>
              <a:t>groan</a:t>
            </a:r>
            <a:br>
              <a:rPr lang="en-US" sz="4000" b="1" dirty="0"/>
            </a:br>
            <a:r>
              <a:rPr lang="en-US" sz="4000" b="1" dirty="0"/>
              <a:t>telephone</a:t>
            </a:r>
            <a:br>
              <a:rPr lang="en-US" sz="4000" b="1" dirty="0"/>
            </a:br>
            <a:r>
              <a:rPr lang="en-US" sz="4000" b="1" dirty="0"/>
              <a:t>potatoes</a:t>
            </a:r>
            <a:br>
              <a:rPr lang="en-US" sz="4000" b="1" dirty="0"/>
            </a:br>
            <a:r>
              <a:rPr lang="en-US" sz="4000" b="1" dirty="0"/>
              <a:t>grown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disappear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exercise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22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 err="1"/>
              <a:t>oe</a:t>
            </a:r>
            <a:r>
              <a:rPr lang="en-GB" dirty="0"/>
              <a:t>, ow, </a:t>
            </a:r>
            <a:r>
              <a:rPr lang="en-GB" dirty="0" err="1"/>
              <a:t>oa</a:t>
            </a:r>
            <a:r>
              <a:rPr lang="en-GB" dirty="0"/>
              <a:t> and o-e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334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Spelling week 6 Autumn 2</vt:lpstr>
      <vt:lpstr>Monday – Sound of the week: Phoneme: /ō/ Written: Grapheme –  oa, o-e, oe, ow  Sort the words into the different groups</vt:lpstr>
      <vt:lpstr>This weeks words: tomorrow tomatoes explode coach groan telephone potatoes grown Statutory words (Y3/4) disappear exercise    </vt:lpstr>
      <vt:lpstr>Tuesday - Spellings: partner test</vt:lpstr>
      <vt:lpstr>Wednesday - Spelling: sound analysis (sound buttons)</vt:lpstr>
      <vt:lpstr>Thursday - Phoneme: /ō/ Written: Grapheme –  oa, o-e, oe, ow  Copy the words into your handwriting books – neatly and correctly – underline your sounds in your spelling words</vt:lpstr>
      <vt:lpstr>This weeks words: tomorrow tomatoes explode coach groan telephone potatoes grown Statutory words (Y3/4) disappear exercise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Mrs Whalley</cp:lastModifiedBy>
  <cp:revision>52</cp:revision>
  <dcterms:created xsi:type="dcterms:W3CDTF">2021-11-04T14:23:22Z</dcterms:created>
  <dcterms:modified xsi:type="dcterms:W3CDTF">2023-11-30T14:20:57Z</dcterms:modified>
</cp:coreProperties>
</file>