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5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603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Spelling </a:t>
            </a:r>
            <a:r>
              <a:rPr lang="en-GB"/>
              <a:t>week 7</a:t>
            </a:r>
            <a:br>
              <a:rPr lang="en-GB" dirty="0"/>
            </a:br>
            <a:r>
              <a:rPr lang="en-GB" dirty="0"/>
              <a:t>Autumn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Sound of the week: Phoneme:/ü/</a:t>
            </a:r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Monday</a:t>
            </a:r>
            <a:r>
              <a:rPr lang="en-GB" dirty="0"/>
              <a:t> – Sound of the week: Phoneme: /ü/</a:t>
            </a:r>
            <a:br>
              <a:rPr lang="en-GB" dirty="0"/>
            </a:br>
            <a:r>
              <a:rPr lang="en-GB" dirty="0"/>
              <a:t>Written: Grapheme –  </a:t>
            </a:r>
            <a:r>
              <a:rPr lang="en-GB" dirty="0" err="1"/>
              <a:t>ue</a:t>
            </a:r>
            <a:r>
              <a:rPr lang="en-GB" dirty="0"/>
              <a:t>, </a:t>
            </a:r>
            <a:r>
              <a:rPr lang="en-GB" dirty="0" err="1"/>
              <a:t>ew</a:t>
            </a:r>
            <a:r>
              <a:rPr lang="en-GB" dirty="0"/>
              <a:t>, u-e, u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Sort the words into the different groups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2DE0E51-72FF-45E2-94E7-C6EB1AA278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68465"/>
              </p:ext>
            </p:extLst>
          </p:nvPr>
        </p:nvGraphicFramePr>
        <p:xfrm>
          <a:off x="2347190" y="2488738"/>
          <a:ext cx="8128000" cy="3204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17887258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2080760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5493821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06993490"/>
                    </a:ext>
                  </a:extLst>
                </a:gridCol>
              </a:tblGrid>
              <a:tr h="918095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err="1"/>
                        <a:t>ue</a:t>
                      </a:r>
                      <a:endParaRPr lang="en-GB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err="1"/>
                        <a:t>ew</a:t>
                      </a:r>
                      <a:endParaRPr lang="en-GB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dirty="0"/>
                        <a:t>u-e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dirty="0"/>
                        <a:t>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107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5603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745" y="4290116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u="sng" dirty="0"/>
              <a:t>This weeks words</a:t>
            </a:r>
            <a:r>
              <a:rPr lang="en-US" sz="4000" b="1" dirty="0"/>
              <a:t>:</a:t>
            </a:r>
            <a:br>
              <a:rPr lang="en-US" sz="4000" b="1" dirty="0"/>
            </a:br>
            <a:r>
              <a:rPr lang="en-US" sz="4000" b="1" dirty="0"/>
              <a:t>threw</a:t>
            </a:r>
            <a:br>
              <a:rPr lang="en-US" sz="4000" b="1" dirty="0"/>
            </a:br>
            <a:r>
              <a:rPr lang="en-US" sz="4000" b="1" dirty="0"/>
              <a:t>rude</a:t>
            </a:r>
            <a:br>
              <a:rPr lang="en-US" sz="4000" b="1" dirty="0"/>
            </a:br>
            <a:r>
              <a:rPr lang="en-US" sz="4000" b="1" dirty="0"/>
              <a:t>blue</a:t>
            </a:r>
            <a:br>
              <a:rPr lang="en-US" sz="4000" b="1" dirty="0"/>
            </a:br>
            <a:r>
              <a:rPr lang="en-US" sz="4000" b="1" dirty="0"/>
              <a:t>regular</a:t>
            </a:r>
            <a:br>
              <a:rPr lang="en-US" sz="4000" b="1" dirty="0"/>
            </a:br>
            <a:r>
              <a:rPr lang="en-US" sz="4000" b="1" dirty="0"/>
              <a:t>popular</a:t>
            </a:r>
            <a:br>
              <a:rPr lang="en-US" sz="4000" b="1" dirty="0"/>
            </a:br>
            <a:r>
              <a:rPr lang="en-US" sz="4000" b="1" dirty="0"/>
              <a:t>continue</a:t>
            </a:r>
            <a:br>
              <a:rPr lang="en-US" sz="4000" b="1" dirty="0"/>
            </a:br>
            <a:r>
              <a:rPr lang="en-US" sz="4000" b="1" dirty="0"/>
              <a:t>actual</a:t>
            </a:r>
            <a:br>
              <a:rPr lang="en-US" sz="4000" b="1" dirty="0"/>
            </a:br>
            <a:r>
              <a:rPr lang="en-US" sz="4000" b="1" dirty="0"/>
              <a:t>jewellery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u="sng" dirty="0">
                <a:solidFill>
                  <a:srgbClr val="0070C0"/>
                </a:solidFill>
              </a:rPr>
              <a:t>Statutory words (Y3/4)</a:t>
            </a:r>
            <a:br>
              <a:rPr lang="en-US" sz="4000" b="1" u="sng" dirty="0">
                <a:solidFill>
                  <a:srgbClr val="FF0000"/>
                </a:solidFill>
              </a:rPr>
            </a:br>
            <a:r>
              <a:rPr lang="en-GB" sz="4000" b="1" dirty="0">
                <a:solidFill>
                  <a:srgbClr val="FF0000"/>
                </a:solidFill>
              </a:rPr>
              <a:t>particular </a:t>
            </a:r>
            <a:br>
              <a:rPr lang="en-GB" sz="4000" b="1" dirty="0">
                <a:solidFill>
                  <a:srgbClr val="FF0000"/>
                </a:solidFill>
              </a:rPr>
            </a:br>
            <a:r>
              <a:rPr lang="en-GB" sz="4000" b="1" dirty="0">
                <a:solidFill>
                  <a:srgbClr val="FF0000"/>
                </a:solidFill>
              </a:rPr>
              <a:t>peculiar </a:t>
            </a: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/>
              <a:t>Tuesday</a:t>
            </a:r>
            <a:r>
              <a:rPr lang="en-GB" dirty="0"/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/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2) Please gather spelling lists from the front.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5) Write down 5 words you need to practise to spell this week.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Wednesday</a:t>
            </a:r>
            <a:r>
              <a:rPr lang="en-GB" dirty="0"/>
              <a:t> - Spelling: sound analysis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identify the individual phonemes in each word?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regular</a:t>
            </a:r>
          </a:p>
          <a:p>
            <a:pPr marL="514350" indent="-514350" algn="ctr">
              <a:buFont typeface="+mj-lt"/>
              <a:buAutoNum type="arabicPeriod"/>
            </a:pPr>
            <a:endParaRPr lang="en-US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popular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477" y="248898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Thursday </a:t>
            </a:r>
            <a:r>
              <a:rPr lang="en-GB" dirty="0"/>
              <a:t>- Sound of the week: Phoneme: /ü/</a:t>
            </a:r>
            <a:br>
              <a:rPr lang="en-GB" dirty="0"/>
            </a:br>
            <a:r>
              <a:rPr lang="en-GB" dirty="0"/>
              <a:t>Written: Grapheme –  </a:t>
            </a:r>
            <a:r>
              <a:rPr lang="en-GB" dirty="0" err="1"/>
              <a:t>ue</a:t>
            </a:r>
            <a:r>
              <a:rPr lang="en-GB" dirty="0"/>
              <a:t>, </a:t>
            </a:r>
            <a:r>
              <a:rPr lang="en-GB" dirty="0" err="1"/>
              <a:t>ew</a:t>
            </a:r>
            <a:r>
              <a:rPr lang="en-GB" dirty="0"/>
              <a:t>, u-e, u</a:t>
            </a:r>
            <a:br>
              <a:rPr lang="en-GB" dirty="0"/>
            </a:br>
            <a:br>
              <a:rPr lang="en-GB" dirty="0"/>
            </a:br>
            <a:r>
              <a:rPr lang="en-GB" dirty="0"/>
              <a:t>Copy the words into your handwriting books – neatly and correctly – underline your sounds in your spelling words</a:t>
            </a:r>
          </a:p>
        </p:txBody>
      </p:sp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745" y="4290116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u="sng" dirty="0"/>
              <a:t>This weeks words</a:t>
            </a:r>
            <a:r>
              <a:rPr lang="en-US" sz="4000" b="1" dirty="0"/>
              <a:t>:</a:t>
            </a:r>
            <a:br>
              <a:rPr lang="en-US" sz="4000" b="1" dirty="0"/>
            </a:br>
            <a:r>
              <a:rPr lang="en-US" sz="4000" b="1" dirty="0"/>
              <a:t>threw</a:t>
            </a:r>
            <a:br>
              <a:rPr lang="en-US" sz="4000" b="1" dirty="0"/>
            </a:br>
            <a:r>
              <a:rPr lang="en-US" sz="4000" b="1" dirty="0"/>
              <a:t>rude</a:t>
            </a:r>
            <a:br>
              <a:rPr lang="en-US" sz="4000" b="1" dirty="0"/>
            </a:br>
            <a:r>
              <a:rPr lang="en-US" sz="4000" b="1" dirty="0"/>
              <a:t>blue</a:t>
            </a:r>
            <a:br>
              <a:rPr lang="en-US" sz="4000" b="1" dirty="0"/>
            </a:br>
            <a:r>
              <a:rPr lang="en-US" sz="4000" b="1" dirty="0"/>
              <a:t>regular</a:t>
            </a:r>
            <a:br>
              <a:rPr lang="en-US" sz="4000" b="1" dirty="0"/>
            </a:br>
            <a:r>
              <a:rPr lang="en-US" sz="4000" b="1" dirty="0"/>
              <a:t>popular</a:t>
            </a:r>
            <a:br>
              <a:rPr lang="en-US" sz="4000" b="1" dirty="0"/>
            </a:br>
            <a:r>
              <a:rPr lang="en-US" sz="4000" b="1" dirty="0"/>
              <a:t>continue</a:t>
            </a:r>
            <a:br>
              <a:rPr lang="en-US" sz="4000" b="1" dirty="0"/>
            </a:br>
            <a:r>
              <a:rPr lang="en-US" sz="4000" b="1" dirty="0"/>
              <a:t>actual</a:t>
            </a:r>
            <a:br>
              <a:rPr lang="en-US" sz="4000" b="1" dirty="0"/>
            </a:br>
            <a:r>
              <a:rPr lang="en-US" sz="4000" b="1" dirty="0"/>
              <a:t>jewellery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u="sng" dirty="0">
                <a:solidFill>
                  <a:srgbClr val="0070C0"/>
                </a:solidFill>
              </a:rPr>
              <a:t>Statutory words (Y3/4)</a:t>
            </a:r>
            <a:br>
              <a:rPr lang="en-US" sz="4000" b="1" u="sng" dirty="0">
                <a:solidFill>
                  <a:srgbClr val="FF0000"/>
                </a:solidFill>
              </a:rPr>
            </a:br>
            <a:r>
              <a:rPr lang="en-GB" sz="4000" b="1" dirty="0">
                <a:solidFill>
                  <a:srgbClr val="FF0000"/>
                </a:solidFill>
              </a:rPr>
              <a:t>particular </a:t>
            </a:r>
            <a:br>
              <a:rPr lang="en-GB" sz="4000" b="1" dirty="0">
                <a:solidFill>
                  <a:srgbClr val="FF0000"/>
                </a:solidFill>
              </a:rPr>
            </a:br>
            <a:r>
              <a:rPr lang="en-GB" sz="4000" b="1" dirty="0">
                <a:solidFill>
                  <a:srgbClr val="FF0000"/>
                </a:solidFill>
              </a:rPr>
              <a:t>peculiar</a:t>
            </a: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09228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Friday</a:t>
            </a:r>
            <a:r>
              <a:rPr lang="en-GB" dirty="0"/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</a:rPr>
              <a:t>– </a:t>
            </a:r>
            <a:r>
              <a:rPr lang="en-GB" dirty="0" err="1">
                <a:solidFill>
                  <a:prstClr val="black"/>
                </a:solidFill>
              </a:rPr>
              <a:t>ew</a:t>
            </a:r>
            <a:r>
              <a:rPr lang="en-GB" dirty="0"/>
              <a:t>, u-e, </a:t>
            </a:r>
            <a:r>
              <a:rPr lang="en-GB" dirty="0" err="1"/>
              <a:t>ue</a:t>
            </a:r>
            <a:r>
              <a:rPr lang="en-GB" dirty="0"/>
              <a:t> and u</a:t>
            </a: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339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Spelling week 7 Autumn 2</vt:lpstr>
      <vt:lpstr>Monday – Sound of the week: Phoneme: /ü/ Written: Grapheme –  ue, ew, u-e, u  Sort the words into the different groups</vt:lpstr>
      <vt:lpstr>This weeks words: threw rude blue regular popular continue actual jewellery Statutory words (Y3/4) particular  peculiar     </vt:lpstr>
      <vt:lpstr>Tuesday - Spellings: partner test</vt:lpstr>
      <vt:lpstr>Wednesday - Spelling: sound analysis (sound buttons)</vt:lpstr>
      <vt:lpstr>Thursday - Sound of the week: Phoneme: /ü/ Written: Grapheme –  ue, ew, u-e, u  Copy the words into your handwriting books – neatly and correctly – underline your sounds in your spelling words</vt:lpstr>
      <vt:lpstr>This weeks words: threw rude blue regular popular continue actual jewellery Statutory words (Y3/4) particular  peculiar    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Mrs Whalley</cp:lastModifiedBy>
  <cp:revision>53</cp:revision>
  <dcterms:created xsi:type="dcterms:W3CDTF">2021-11-04T14:23:22Z</dcterms:created>
  <dcterms:modified xsi:type="dcterms:W3CDTF">2023-12-07T13:09:14Z</dcterms:modified>
</cp:coreProperties>
</file>