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3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Phoneme:/ã/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/ã/</a:t>
            </a:r>
            <a:br>
              <a:rPr lang="en-GB" dirty="0"/>
            </a:br>
            <a:r>
              <a:rPr lang="en-GB" dirty="0"/>
              <a:t>Written: Grapheme –  air, are, a, ear, ere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08A09E-2478-4C90-AA1E-D9E5B10C7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539203"/>
              </p:ext>
            </p:extLst>
          </p:nvPr>
        </p:nvGraphicFramePr>
        <p:xfrm>
          <a:off x="1768764" y="2783993"/>
          <a:ext cx="81280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9153568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442299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264652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5514676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60689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5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658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chair</a:t>
            </a:r>
            <a:br>
              <a:rPr lang="en-US" sz="4000" b="1" dirty="0"/>
            </a:br>
            <a:r>
              <a:rPr lang="en-US" sz="4000" b="1" dirty="0"/>
              <a:t>share</a:t>
            </a:r>
            <a:br>
              <a:rPr lang="en-US" sz="4000" b="1" dirty="0"/>
            </a:br>
            <a:r>
              <a:rPr lang="en-US" sz="4000" b="1" dirty="0"/>
              <a:t>there</a:t>
            </a:r>
            <a:br>
              <a:rPr lang="en-US" sz="4000" b="1" dirty="0"/>
            </a:br>
            <a:r>
              <a:rPr lang="en-US" sz="4000" b="1" dirty="0"/>
              <a:t>scared</a:t>
            </a:r>
            <a:br>
              <a:rPr lang="en-US" sz="4000" b="1" dirty="0"/>
            </a:br>
            <a:r>
              <a:rPr lang="en-US" sz="4000" b="1" dirty="0"/>
              <a:t>fair</a:t>
            </a:r>
            <a:br>
              <a:rPr lang="en-US" sz="4000" b="1" dirty="0"/>
            </a:br>
            <a:r>
              <a:rPr lang="en-US" sz="4000" b="1" dirty="0"/>
              <a:t>various</a:t>
            </a:r>
            <a:br>
              <a:rPr lang="en-US" sz="4000" b="1" dirty="0"/>
            </a:br>
            <a:r>
              <a:rPr lang="en-US" sz="4000" b="1" dirty="0"/>
              <a:t>wear</a:t>
            </a:r>
            <a:br>
              <a:rPr lang="en-US" sz="4000" b="1" dirty="0"/>
            </a:br>
            <a:r>
              <a:rPr lang="en-US" sz="4000" b="1" dirty="0"/>
              <a:t>pear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different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difficult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share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various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/ã/</a:t>
            </a:r>
            <a:br>
              <a:rPr lang="en-GB" dirty="0"/>
            </a:br>
            <a:r>
              <a:rPr lang="en-GB" dirty="0"/>
              <a:t>Written: Grapheme –  air, are, a, ear, ere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chair</a:t>
            </a:r>
            <a:br>
              <a:rPr lang="en-US" sz="4000" b="1" dirty="0"/>
            </a:br>
            <a:r>
              <a:rPr lang="en-US" sz="4000" b="1" dirty="0"/>
              <a:t>share</a:t>
            </a:r>
            <a:br>
              <a:rPr lang="en-US" sz="4000" b="1" dirty="0"/>
            </a:br>
            <a:r>
              <a:rPr lang="en-US" sz="4000" b="1" dirty="0"/>
              <a:t>there</a:t>
            </a:r>
            <a:br>
              <a:rPr lang="en-US" sz="4000" b="1" dirty="0"/>
            </a:br>
            <a:r>
              <a:rPr lang="en-US" sz="4000" b="1" dirty="0"/>
              <a:t>scared</a:t>
            </a:r>
            <a:br>
              <a:rPr lang="en-US" sz="4000" b="1" dirty="0"/>
            </a:br>
            <a:r>
              <a:rPr lang="en-US" sz="4000" b="1" dirty="0"/>
              <a:t>fair</a:t>
            </a:r>
            <a:br>
              <a:rPr lang="en-US" sz="4000" b="1" dirty="0"/>
            </a:br>
            <a:r>
              <a:rPr lang="en-US" sz="4000" b="1" dirty="0"/>
              <a:t>various</a:t>
            </a:r>
            <a:br>
              <a:rPr lang="en-US" sz="4000" b="1" dirty="0"/>
            </a:br>
            <a:r>
              <a:rPr lang="en-US" sz="4000" b="1" dirty="0"/>
              <a:t>wear</a:t>
            </a:r>
            <a:br>
              <a:rPr lang="en-US" sz="4000" b="1" dirty="0"/>
            </a:br>
            <a:r>
              <a:rPr lang="en-US" sz="4000" b="1" dirty="0"/>
              <a:t>pear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different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difficult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/>
              <a:t>air, are, a, ear, ere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346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3 Spring 1</vt:lpstr>
      <vt:lpstr>Monday – Sound of the week: Phoneme: /ã/ Written: Grapheme –  air, are, a, ear, ere  Sort the words into the different groups</vt:lpstr>
      <vt:lpstr>This weeks words: chair share there scared fair various wear pear Statutory words (Y3/4) different difficult    </vt:lpstr>
      <vt:lpstr>Tuesday - Spellings: partner test</vt:lpstr>
      <vt:lpstr>Wednesday - Spelling: sound analysis (sound buttons)</vt:lpstr>
      <vt:lpstr>Thursday - Sound of the week: Phoneme: /ã/ Written: Grapheme –  air, are, a, ear, ere  Copy the words into your handwriting books – neatly and correctly – underline your sounds in your spelling words</vt:lpstr>
      <vt:lpstr>This weeks words: chair share there scared fair various wear pear Statutory words (Y3/4) different difficult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56</cp:revision>
  <dcterms:created xsi:type="dcterms:W3CDTF">2021-11-04T14:23:22Z</dcterms:created>
  <dcterms:modified xsi:type="dcterms:W3CDTF">2024-12-30T18:58:42Z</dcterms:modified>
</cp:coreProperties>
</file>