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5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</a:t>
            </a:r>
            <a:r>
              <a:rPr lang="en-GB"/>
              <a:t>week </a:t>
            </a:r>
            <a:r>
              <a:rPr lang="en-GB" dirty="0"/>
              <a:t>4</a:t>
            </a:r>
            <a:br>
              <a:rPr lang="en-GB" dirty="0"/>
            </a:br>
            <a:r>
              <a:rPr lang="en-GB" dirty="0"/>
              <a:t>Spring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/>
              <a:t>Sound of the week: Phoneme:/ô/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/ô/ </a:t>
            </a:r>
            <a:br>
              <a:rPr lang="en-GB" dirty="0"/>
            </a:br>
            <a:r>
              <a:rPr lang="en-GB" dirty="0"/>
              <a:t>Written: Grapheme –or, au, al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A08A09E-2478-4C90-AA1E-D9E5B10C7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112034"/>
              </p:ext>
            </p:extLst>
          </p:nvPr>
        </p:nvGraphicFramePr>
        <p:xfrm>
          <a:off x="2984500" y="2825556"/>
          <a:ext cx="48768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9153568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4442299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26465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5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658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author</a:t>
            </a:r>
            <a:br>
              <a:rPr lang="en-US" sz="4000" b="1" dirty="0"/>
            </a:br>
            <a:r>
              <a:rPr lang="en-US" sz="4000" b="1" dirty="0">
                <a:solidFill>
                  <a:srgbClr val="FF0000"/>
                </a:solidFill>
              </a:rPr>
              <a:t>forward</a:t>
            </a:r>
            <a:br>
              <a:rPr lang="en-US" sz="4000" b="1" dirty="0"/>
            </a:br>
            <a:r>
              <a:rPr lang="en-US" sz="4000" b="1" dirty="0"/>
              <a:t>August</a:t>
            </a:r>
            <a:br>
              <a:rPr lang="en-US" sz="4000" b="1" dirty="0"/>
            </a:br>
            <a:r>
              <a:rPr lang="en-US" sz="4000" b="1" dirty="0">
                <a:solidFill>
                  <a:srgbClr val="FF0000"/>
                </a:solidFill>
              </a:rPr>
              <a:t>important</a:t>
            </a:r>
            <a:br>
              <a:rPr lang="en-US" sz="4000" b="1" dirty="0"/>
            </a:br>
            <a:r>
              <a:rPr lang="en-US" sz="4000" b="1" dirty="0"/>
              <a:t>almost</a:t>
            </a:r>
            <a:br>
              <a:rPr lang="en-US" sz="4000" b="1" dirty="0"/>
            </a:br>
            <a:r>
              <a:rPr lang="en-US" sz="4000" b="1" dirty="0"/>
              <a:t>scorching</a:t>
            </a:r>
            <a:br>
              <a:rPr lang="en-US" sz="4000" b="1" dirty="0"/>
            </a:br>
            <a:r>
              <a:rPr lang="en-US" sz="4000" b="1" dirty="0"/>
              <a:t>astronaut</a:t>
            </a:r>
            <a:br>
              <a:rPr lang="en-US" sz="4000" b="1" dirty="0"/>
            </a:br>
            <a:r>
              <a:rPr lang="en-US" sz="4000" b="1" dirty="0">
                <a:solidFill>
                  <a:srgbClr val="FF0000"/>
                </a:solidFill>
              </a:rPr>
              <a:t>ordinary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enough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exercise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ordinary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August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/ô/ </a:t>
            </a:r>
            <a:br>
              <a:rPr lang="en-GB" dirty="0"/>
            </a:br>
            <a:r>
              <a:rPr lang="en-GB" dirty="0"/>
              <a:t>Written: Grapheme –or, au, al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author</a:t>
            </a:r>
            <a:br>
              <a:rPr lang="en-US" sz="4000" b="1" dirty="0"/>
            </a:br>
            <a:r>
              <a:rPr lang="en-US" sz="4000" b="1" dirty="0">
                <a:solidFill>
                  <a:srgbClr val="FF0000"/>
                </a:solidFill>
              </a:rPr>
              <a:t>forward</a:t>
            </a:r>
            <a:br>
              <a:rPr lang="en-US" sz="4000" b="1" dirty="0"/>
            </a:br>
            <a:r>
              <a:rPr lang="en-US" sz="4000" b="1" dirty="0"/>
              <a:t>August</a:t>
            </a:r>
            <a:br>
              <a:rPr lang="en-US" sz="4000" b="1" dirty="0"/>
            </a:br>
            <a:r>
              <a:rPr lang="en-US" sz="4000" b="1" dirty="0">
                <a:solidFill>
                  <a:srgbClr val="FF0000"/>
                </a:solidFill>
              </a:rPr>
              <a:t>important</a:t>
            </a:r>
            <a:br>
              <a:rPr lang="en-US" sz="4000" b="1" dirty="0"/>
            </a:br>
            <a:r>
              <a:rPr lang="en-US" sz="4000" b="1" dirty="0"/>
              <a:t>almost</a:t>
            </a:r>
            <a:br>
              <a:rPr lang="en-US" sz="4000" b="1" dirty="0"/>
            </a:br>
            <a:r>
              <a:rPr lang="en-US" sz="4000" b="1" dirty="0"/>
              <a:t>scorching</a:t>
            </a:r>
            <a:br>
              <a:rPr lang="en-US" sz="4000" b="1" dirty="0"/>
            </a:br>
            <a:r>
              <a:rPr lang="en-US" sz="4000" b="1" dirty="0"/>
              <a:t>astronaut</a:t>
            </a:r>
            <a:br>
              <a:rPr lang="en-US" sz="4000" b="1" dirty="0"/>
            </a:br>
            <a:r>
              <a:rPr lang="en-US" sz="4000" b="1" dirty="0">
                <a:solidFill>
                  <a:srgbClr val="FF0000"/>
                </a:solidFill>
              </a:rPr>
              <a:t>ordinary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enough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exercise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22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/>
              <a:t>or, au, al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332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4 Spring 1</vt:lpstr>
      <vt:lpstr>Monday – Sound of the week: Phoneme: /ô/  Written: Grapheme –or, au, al  Sort the words into the different groups</vt:lpstr>
      <vt:lpstr>This weeks words: author forward August important almost scorching astronaut ordinary Statutory words (Y3/4) enough exercise    </vt:lpstr>
      <vt:lpstr>Tuesday - Spellings: partner test</vt:lpstr>
      <vt:lpstr>Wednesday - Spelling: sound analysis (sound buttons)</vt:lpstr>
      <vt:lpstr>Thursday - Sound of the week: Phoneme: /ô/  Written: Grapheme –or, au, al  Copy the words into your handwriting books – neatly and correctly – underline your sounds in your spelling words</vt:lpstr>
      <vt:lpstr>This weeks words: author forward August important almost scorching astronaut ordinary Statutory words (Y3/4) enough exercise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58</cp:revision>
  <dcterms:created xsi:type="dcterms:W3CDTF">2021-11-04T14:23:22Z</dcterms:created>
  <dcterms:modified xsi:type="dcterms:W3CDTF">2024-12-30T18:59:09Z</dcterms:modified>
</cp:coreProperties>
</file>