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5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5</a:t>
            </a:r>
            <a:br>
              <a:rPr lang="en-GB" dirty="0"/>
            </a:br>
            <a:r>
              <a:rPr lang="en-GB" dirty="0"/>
              <a:t>Spring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/>
              <a:t>Sound of the week: Phoneme:</a:t>
            </a:r>
            <a:r>
              <a:rPr lang="it-IT" dirty="0"/>
              <a:t>/ēә/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</a:t>
            </a:r>
            <a:r>
              <a:rPr lang="it-IT" dirty="0"/>
              <a:t>/ēә/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it-IT" dirty="0"/>
              <a:t>ear, e, ere, ier, eer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A3335D2-D2A5-4756-A5AF-F052D5A3B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466978"/>
              </p:ext>
            </p:extLst>
          </p:nvPr>
        </p:nvGraphicFramePr>
        <p:xfrm>
          <a:off x="1889125" y="2777066"/>
          <a:ext cx="8128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8616709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809018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1185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9604002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537725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latin typeface="Twinkl Cursive Looped" panose="02000000000000000000" pitchFamily="2" charset="0"/>
                        </a:rPr>
                        <a:t>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latin typeface="Twinkl Cursive Looped" panose="02000000000000000000" pitchFamily="2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latin typeface="Twinkl Cursive Looped" panose="02000000000000000000" pitchFamily="2" charset="0"/>
                        </a:rPr>
                        <a:t>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ier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eer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984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26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55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8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48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937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0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persevere</a:t>
            </a:r>
            <a:br>
              <a:rPr lang="en-US" sz="4000" b="1" dirty="0"/>
            </a:br>
            <a:r>
              <a:rPr lang="en-US" sz="4000" b="1" dirty="0"/>
              <a:t>disappear</a:t>
            </a:r>
            <a:br>
              <a:rPr lang="en-US" sz="4000" b="1" dirty="0"/>
            </a:br>
            <a:r>
              <a:rPr lang="en-US" sz="4000" b="1" dirty="0"/>
              <a:t>appear</a:t>
            </a:r>
            <a:br>
              <a:rPr lang="en-US" sz="4000" b="1" dirty="0"/>
            </a:br>
            <a:r>
              <a:rPr lang="en-US" sz="4000" b="1" dirty="0"/>
              <a:t>fierce</a:t>
            </a:r>
            <a:br>
              <a:rPr lang="en-US" sz="4000" b="1" dirty="0"/>
            </a:br>
            <a:r>
              <a:rPr lang="en-US" sz="4000" b="1" dirty="0"/>
              <a:t>here</a:t>
            </a:r>
            <a:br>
              <a:rPr lang="en-US" sz="4000" b="1" dirty="0"/>
            </a:br>
            <a:r>
              <a:rPr lang="en-US" sz="4000" b="1" dirty="0"/>
              <a:t>cashier</a:t>
            </a:r>
            <a:br>
              <a:rPr lang="en-US" sz="4000" b="1" dirty="0"/>
            </a:br>
            <a:r>
              <a:rPr lang="en-US" sz="4000" b="1" dirty="0"/>
              <a:t>cheer</a:t>
            </a:r>
            <a:br>
              <a:rPr lang="en-US" sz="4000" b="1" dirty="0"/>
            </a:br>
            <a:r>
              <a:rPr lang="en-US" sz="4000" b="1" dirty="0"/>
              <a:t>cereal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heard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heart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persevere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fierce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</a:t>
            </a:r>
            <a:r>
              <a:rPr lang="it-IT" dirty="0"/>
              <a:t>/ēә/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it-IT" dirty="0"/>
              <a:t>ear, e, ere, ier, eer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persevere</a:t>
            </a:r>
            <a:br>
              <a:rPr lang="en-US" sz="4000" b="1" dirty="0"/>
            </a:br>
            <a:r>
              <a:rPr lang="en-US" sz="4000" b="1" dirty="0"/>
              <a:t>disappear</a:t>
            </a:r>
            <a:br>
              <a:rPr lang="en-US" sz="4000" b="1" dirty="0"/>
            </a:br>
            <a:r>
              <a:rPr lang="en-US" sz="4000" b="1" dirty="0"/>
              <a:t>appear</a:t>
            </a:r>
            <a:br>
              <a:rPr lang="en-US" sz="4000" b="1" dirty="0"/>
            </a:br>
            <a:r>
              <a:rPr lang="en-US" sz="4000" b="1" dirty="0"/>
              <a:t>fierce</a:t>
            </a:r>
            <a:br>
              <a:rPr lang="en-US" sz="4000" b="1" dirty="0"/>
            </a:br>
            <a:r>
              <a:rPr lang="en-US" sz="4000" b="1" dirty="0"/>
              <a:t>here</a:t>
            </a:r>
            <a:br>
              <a:rPr lang="en-US" sz="4000" b="1" dirty="0"/>
            </a:br>
            <a:r>
              <a:rPr lang="en-US" sz="4000" b="1" dirty="0"/>
              <a:t>cashier</a:t>
            </a:r>
            <a:br>
              <a:rPr lang="en-US" sz="4000" b="1" dirty="0"/>
            </a:br>
            <a:r>
              <a:rPr lang="en-US" sz="4000" b="1" dirty="0"/>
              <a:t>cheer</a:t>
            </a:r>
            <a:br>
              <a:rPr lang="en-US" sz="4000" b="1" dirty="0"/>
            </a:br>
            <a:r>
              <a:rPr lang="en-US" sz="4000" b="1" dirty="0"/>
              <a:t>cereal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heard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heart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922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>
                <a:solidFill>
                  <a:prstClr val="black"/>
                </a:solidFill>
              </a:rPr>
              <a:t>ere/e/</a:t>
            </a:r>
            <a:r>
              <a:rPr lang="en-GB" dirty="0" err="1">
                <a:solidFill>
                  <a:prstClr val="black"/>
                </a:solidFill>
              </a:rPr>
              <a:t>ier</a:t>
            </a:r>
            <a:r>
              <a:rPr lang="en-GB" dirty="0">
                <a:solidFill>
                  <a:prstClr val="black"/>
                </a:solidFill>
              </a:rPr>
              <a:t>/</a:t>
            </a:r>
            <a:r>
              <a:rPr lang="en-GB" dirty="0" err="1">
                <a:solidFill>
                  <a:prstClr val="black"/>
                </a:solidFill>
              </a:rPr>
              <a:t>eer</a:t>
            </a:r>
            <a:r>
              <a:rPr lang="en-GB" dirty="0">
                <a:solidFill>
                  <a:prstClr val="black"/>
                </a:solidFill>
              </a:rPr>
              <a:t>/ear</a:t>
            </a:r>
            <a:endParaRPr lang="en-GB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347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5 Spring 1</vt:lpstr>
      <vt:lpstr>Monday – Sound of the week: Phoneme: /ēә/ Written: Grapheme – ear, e, ere, ier, eer  Sort the words into the different groups</vt:lpstr>
      <vt:lpstr>This weeks words: persevere disappear appear fierce here cashier cheer cereal Statutory words (Y3/4) heard heart    </vt:lpstr>
      <vt:lpstr>Tuesday - Spellings: partner test</vt:lpstr>
      <vt:lpstr>Wednesday - Spelling: sound analysis (sound buttons)</vt:lpstr>
      <vt:lpstr>Thursday - Sound of the week: Phoneme: /ēә/ Written: Grapheme – ear, e, ere, ier, eer  Copy the words into your handwriting books – neatly and correctly – underline your sounds in your spelling words</vt:lpstr>
      <vt:lpstr>This weeks words: persevere disappear appear fierce here cashier cheer cereal Statutory words (Y3/4) heard heart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60</cp:revision>
  <dcterms:created xsi:type="dcterms:W3CDTF">2021-11-04T14:23:22Z</dcterms:created>
  <dcterms:modified xsi:type="dcterms:W3CDTF">2024-12-30T18:59:39Z</dcterms:modified>
</cp:coreProperties>
</file>