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6</a:t>
            </a:r>
            <a:br>
              <a:rPr lang="en-GB" dirty="0"/>
            </a:br>
            <a:r>
              <a:rPr lang="en-GB" dirty="0"/>
              <a:t>Spring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/>
              <a:t>Sound of the week: Phoneme:</a:t>
            </a:r>
            <a:r>
              <a:rPr lang="it-IT" dirty="0"/>
              <a:t>/û/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</a:t>
            </a:r>
            <a:r>
              <a:rPr lang="it-IT" dirty="0"/>
              <a:t>/û/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it-IT" dirty="0"/>
              <a:t>ur, er, ir, or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30504"/>
              </p:ext>
            </p:extLst>
          </p:nvPr>
        </p:nvGraphicFramePr>
        <p:xfrm>
          <a:off x="1889125" y="2777066"/>
          <a:ext cx="6502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1185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96040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ur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er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ir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This weeks words:</a:t>
            </a:r>
            <a:br>
              <a:rPr lang="en-US" b="1" u="sng" dirty="0"/>
            </a:br>
            <a:r>
              <a:rPr lang="en-GB" dirty="0"/>
              <a:t>surprise</a:t>
            </a:r>
            <a:br>
              <a:rPr lang="en-GB" dirty="0"/>
            </a:br>
            <a:r>
              <a:rPr lang="en-GB" dirty="0"/>
              <a:t>remember</a:t>
            </a:r>
            <a:br>
              <a:rPr lang="en-GB" dirty="0"/>
            </a:br>
            <a:r>
              <a:rPr lang="en-GB" dirty="0"/>
              <a:t>whether</a:t>
            </a:r>
            <a:br>
              <a:rPr lang="en-GB" dirty="0"/>
            </a:br>
            <a:r>
              <a:rPr lang="en-GB" dirty="0"/>
              <a:t>church</a:t>
            </a:r>
            <a:br>
              <a:rPr lang="en-GB" dirty="0"/>
            </a:br>
            <a:r>
              <a:rPr lang="en-GB" dirty="0"/>
              <a:t>circle</a:t>
            </a:r>
            <a:br>
              <a:rPr lang="en-GB" dirty="0"/>
            </a:br>
            <a:r>
              <a:rPr lang="en-GB" dirty="0"/>
              <a:t>world</a:t>
            </a:r>
            <a:br>
              <a:rPr lang="en-GB" dirty="0"/>
            </a:br>
            <a:r>
              <a:rPr lang="en-GB" dirty="0"/>
              <a:t>worth</a:t>
            </a:r>
            <a:br>
              <a:rPr lang="en-GB" dirty="0"/>
            </a:br>
            <a:r>
              <a:rPr lang="en-GB" dirty="0"/>
              <a:t>shirt</a:t>
            </a:r>
            <a:br>
              <a:rPr lang="en-US" b="1" u="sng" dirty="0"/>
            </a:br>
            <a:r>
              <a:rPr lang="en-US" b="1" u="sng" dirty="0"/>
              <a:t>Statutory words (Y3/4)</a:t>
            </a:r>
            <a:br>
              <a:rPr lang="en-US" b="1" u="sng" dirty="0"/>
            </a:br>
            <a:r>
              <a:rPr lang="en-GB" b="1" dirty="0">
                <a:solidFill>
                  <a:srgbClr val="FF0000"/>
                </a:solidFill>
              </a:rPr>
              <a:t>consider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exercise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remember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circle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</a:t>
            </a:r>
            <a:r>
              <a:rPr lang="it-IT" dirty="0"/>
              <a:t>/û/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it-IT" dirty="0"/>
              <a:t>ur, er, ir, or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words:</a:t>
            </a:r>
            <a:br>
              <a:rPr lang="en-US" sz="4000" b="1" u="sng" dirty="0"/>
            </a:br>
            <a:r>
              <a:rPr lang="en-GB" sz="4000" dirty="0"/>
              <a:t>surprise</a:t>
            </a:r>
            <a:br>
              <a:rPr lang="en-GB" sz="4000" dirty="0"/>
            </a:br>
            <a:r>
              <a:rPr lang="en-GB" sz="4000" dirty="0"/>
              <a:t>remember</a:t>
            </a:r>
            <a:br>
              <a:rPr lang="en-GB" sz="4000" dirty="0"/>
            </a:br>
            <a:r>
              <a:rPr lang="en-GB" sz="4000" dirty="0"/>
              <a:t>whether</a:t>
            </a:r>
            <a:br>
              <a:rPr lang="en-GB" sz="4000" dirty="0"/>
            </a:br>
            <a:r>
              <a:rPr lang="en-GB" sz="4000" dirty="0"/>
              <a:t>church</a:t>
            </a:r>
            <a:br>
              <a:rPr lang="en-GB" sz="4000" dirty="0"/>
            </a:br>
            <a:r>
              <a:rPr lang="en-GB" sz="4000" dirty="0"/>
              <a:t>circle</a:t>
            </a:r>
            <a:br>
              <a:rPr lang="en-GB" sz="4000" dirty="0"/>
            </a:br>
            <a:r>
              <a:rPr lang="en-GB" sz="4000" dirty="0"/>
              <a:t>world</a:t>
            </a:r>
            <a:br>
              <a:rPr lang="en-GB" sz="4000" dirty="0"/>
            </a:br>
            <a:r>
              <a:rPr lang="en-GB" sz="4000" dirty="0"/>
              <a:t>worth</a:t>
            </a:r>
            <a:br>
              <a:rPr lang="en-GB" sz="4000" dirty="0"/>
            </a:br>
            <a:r>
              <a:rPr lang="en-GB" sz="4000" dirty="0"/>
              <a:t>shirt</a:t>
            </a:r>
            <a:br>
              <a:rPr lang="en-US" sz="4000" b="1" u="sng" dirty="0"/>
            </a:br>
            <a:r>
              <a:rPr lang="en-US" sz="4000" b="1" u="sng" dirty="0"/>
              <a:t>Statutory words (Y3/4)</a:t>
            </a:r>
            <a:br>
              <a:rPr lang="en-US" sz="4000" b="1" u="sng" dirty="0"/>
            </a:br>
            <a:r>
              <a:rPr lang="en-GB" sz="4000" b="1" dirty="0">
                <a:solidFill>
                  <a:srgbClr val="FF0000"/>
                </a:solidFill>
              </a:rPr>
              <a:t>consider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exercise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2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it-IT" dirty="0"/>
              <a:t>ur, er, ir, or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340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6 Spring 1</vt:lpstr>
      <vt:lpstr>Monday – Sound of the week: Phoneme: /û/ Written: Grapheme – ur, er, ir, or  Sort the words into the different groups</vt:lpstr>
      <vt:lpstr>This weeks words: surprise remember whether church circle world worth shirt Statutory words (Y3/4) consider exercise    </vt:lpstr>
      <vt:lpstr>Tuesday - Spellings: partner test</vt:lpstr>
      <vt:lpstr>Wednesday - Spelling: sound analysis (sound buttons)</vt:lpstr>
      <vt:lpstr>Thursday - Sound of the week: Phoneme: /û/ Written: Grapheme – ur, er, ir, or  Copy the words into your handwriting books – neatly and correctly – underline your sounds in your spelling words</vt:lpstr>
      <vt:lpstr>This weeks words: surprise remember whether church circle world worth shirt Statutory words (Y3/4) consider exercise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62</cp:revision>
  <dcterms:created xsi:type="dcterms:W3CDTF">2021-11-04T14:23:22Z</dcterms:created>
  <dcterms:modified xsi:type="dcterms:W3CDTF">2024-12-30T19:00:06Z</dcterms:modified>
</cp:coreProperties>
</file>