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1</a:t>
            </a:r>
            <a:br>
              <a:rPr lang="en-GB" dirty="0"/>
            </a:br>
            <a:r>
              <a:rPr lang="en-GB"/>
              <a:t>Spring 2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Phoneme:/Topic Words/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//</a:t>
            </a:r>
            <a:br>
              <a:rPr lang="en-GB" dirty="0"/>
            </a:br>
            <a:r>
              <a:rPr lang="en-GB" dirty="0"/>
              <a:t>Written: Grapheme –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764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Emperor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Gladiator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Colosseum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Centurion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Evaporation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Condensation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Particles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Heating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Continue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Decide </a:t>
            </a: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//</a:t>
            </a:r>
            <a:br>
              <a:rPr lang="en-GB" dirty="0"/>
            </a:br>
            <a:r>
              <a:rPr lang="en-GB" dirty="0"/>
              <a:t>Written: Grapheme –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1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84FF95-38CF-0B8C-E389-589441CB1D09}"/>
              </a:ext>
            </a:extLst>
          </p:cNvPr>
          <p:cNvSpPr txBox="1"/>
          <p:nvPr/>
        </p:nvSpPr>
        <p:spPr>
          <a:xfrm>
            <a:off x="9789440" y="2047231"/>
            <a:ext cx="348084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Twinkl Cursive Looped" panose="02000000000000000000" pitchFamily="2" charset="0"/>
              </a:rPr>
              <a:t>Emperor</a:t>
            </a:r>
            <a:br>
              <a:rPr lang="en-GB" sz="2800" dirty="0">
                <a:latin typeface="Twinkl Cursive Looped" panose="02000000000000000000" pitchFamily="2" charset="0"/>
              </a:rPr>
            </a:br>
            <a:r>
              <a:rPr lang="en-GB" sz="2800" dirty="0">
                <a:latin typeface="Twinkl Cursive Looped" panose="02000000000000000000" pitchFamily="2" charset="0"/>
              </a:rPr>
              <a:t>Gladiator</a:t>
            </a:r>
            <a:br>
              <a:rPr lang="en-GB" sz="2800" dirty="0">
                <a:latin typeface="Twinkl Cursive Looped" panose="02000000000000000000" pitchFamily="2" charset="0"/>
              </a:rPr>
            </a:br>
            <a:r>
              <a:rPr lang="en-GB" sz="2800" dirty="0">
                <a:latin typeface="Twinkl Cursive Looped" panose="02000000000000000000" pitchFamily="2" charset="0"/>
              </a:rPr>
              <a:t>Colosseum</a:t>
            </a:r>
            <a:br>
              <a:rPr lang="en-GB" sz="2800" dirty="0">
                <a:latin typeface="Twinkl Cursive Looped" panose="02000000000000000000" pitchFamily="2" charset="0"/>
              </a:rPr>
            </a:br>
            <a:r>
              <a:rPr lang="en-GB" sz="2800" dirty="0">
                <a:latin typeface="Twinkl Cursive Looped" panose="02000000000000000000" pitchFamily="2" charset="0"/>
              </a:rPr>
              <a:t>Centurion</a:t>
            </a:r>
            <a:br>
              <a:rPr lang="en-GB" sz="2800" dirty="0">
                <a:latin typeface="Twinkl Cursive Looped" panose="02000000000000000000" pitchFamily="2" charset="0"/>
              </a:rPr>
            </a:br>
            <a:r>
              <a:rPr lang="en-GB" sz="2800" dirty="0">
                <a:latin typeface="Twinkl Cursive Looped" panose="02000000000000000000" pitchFamily="2" charset="0"/>
              </a:rPr>
              <a:t>Evaporation </a:t>
            </a:r>
            <a:br>
              <a:rPr lang="en-GB" sz="2800" dirty="0">
                <a:latin typeface="Twinkl Cursive Looped" panose="02000000000000000000" pitchFamily="2" charset="0"/>
              </a:rPr>
            </a:br>
            <a:r>
              <a:rPr lang="en-GB" sz="2800" dirty="0">
                <a:latin typeface="Twinkl Cursive Looped" panose="02000000000000000000" pitchFamily="2" charset="0"/>
              </a:rPr>
              <a:t>Condensation</a:t>
            </a:r>
            <a:br>
              <a:rPr lang="en-GB" sz="2800" dirty="0">
                <a:latin typeface="Twinkl Cursive Looped" panose="02000000000000000000" pitchFamily="2" charset="0"/>
              </a:rPr>
            </a:br>
            <a:r>
              <a:rPr lang="en-GB" sz="2800" dirty="0">
                <a:latin typeface="Twinkl Cursive Looped" panose="02000000000000000000" pitchFamily="2" charset="0"/>
              </a:rPr>
              <a:t>Particles</a:t>
            </a:r>
            <a:br>
              <a:rPr lang="en-GB" sz="2800" dirty="0">
                <a:latin typeface="Twinkl Cursive Looped" panose="02000000000000000000" pitchFamily="2" charset="0"/>
              </a:rPr>
            </a:br>
            <a:r>
              <a:rPr lang="en-GB" sz="2800" dirty="0">
                <a:latin typeface="Twinkl Cursive Looped" panose="02000000000000000000" pitchFamily="2" charset="0"/>
              </a:rPr>
              <a:t>Heating</a:t>
            </a:r>
            <a:br>
              <a:rPr lang="en-GB" sz="2800" dirty="0">
                <a:latin typeface="Twinkl Cursive Looped" panose="02000000000000000000" pitchFamily="2" charset="0"/>
              </a:rPr>
            </a:br>
            <a:r>
              <a:rPr lang="en-GB" sz="2800" dirty="0">
                <a:latin typeface="Twinkl Cursive Looped" panose="02000000000000000000" pitchFamily="2" charset="0"/>
              </a:rPr>
              <a:t>Continue</a:t>
            </a:r>
            <a:br>
              <a:rPr lang="en-GB" sz="2800" dirty="0">
                <a:latin typeface="Twinkl Cursive Looped" panose="02000000000000000000" pitchFamily="2" charset="0"/>
              </a:rPr>
            </a:br>
            <a:r>
              <a:rPr lang="en-GB" sz="2800" dirty="0">
                <a:latin typeface="Twinkl Cursive Looped" panose="02000000000000000000" pitchFamily="2" charset="0"/>
              </a:rPr>
              <a:t>Decide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279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Twinkl Cursive Looped</vt:lpstr>
      <vt:lpstr>Office Theme</vt:lpstr>
      <vt:lpstr>Spelling week 1 Spring 2</vt:lpstr>
      <vt:lpstr>Monday – Sound of the week: Phoneme: // Written: Grapheme –   Sort the words into the different groups</vt:lpstr>
      <vt:lpstr>Emperor Gladiator Colosseum Centurion Evaporation  Condensation Particles Heating Continue Decide </vt:lpstr>
      <vt:lpstr>Tuesday - Spellings: partner test</vt:lpstr>
      <vt:lpstr>Wednesday - Spelling: sound analysis (sound buttons)</vt:lpstr>
      <vt:lpstr>Thursday - Sound of the week: Phoneme: // Written: Grapheme –   Copy the words into your handwriting books – neatly and correctly – underline your sounds in your spelling words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71</cp:revision>
  <dcterms:created xsi:type="dcterms:W3CDTF">2021-11-04T14:23:22Z</dcterms:created>
  <dcterms:modified xsi:type="dcterms:W3CDTF">2025-02-13T20:21:35Z</dcterms:modified>
</cp:coreProperties>
</file>