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2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13/02/2025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6</a:t>
            </a:r>
            <a:br>
              <a:rPr lang="en-GB" dirty="0"/>
            </a:br>
            <a:r>
              <a:rPr lang="en-GB" dirty="0"/>
              <a:t>Spring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/>
              <a:t>Sound of the week: Phoneme:/</a:t>
            </a:r>
            <a:r>
              <a:rPr lang="en-GB" dirty="0" err="1"/>
              <a:t>sh</a:t>
            </a:r>
            <a:r>
              <a:rPr lang="en-GB" dirty="0"/>
              <a:t>(un)/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sh</a:t>
            </a:r>
            <a:r>
              <a:rPr lang="en-GB" dirty="0"/>
              <a:t>(un)/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, </a:t>
            </a:r>
            <a:r>
              <a:rPr lang="en-GB" dirty="0" err="1"/>
              <a:t>sion</a:t>
            </a:r>
            <a:r>
              <a:rPr lang="en-GB" dirty="0"/>
              <a:t>, </a:t>
            </a:r>
            <a:r>
              <a:rPr lang="en-GB" dirty="0" err="1"/>
              <a:t>cian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32429"/>
              </p:ext>
            </p:extLst>
          </p:nvPr>
        </p:nvGraphicFramePr>
        <p:xfrm>
          <a:off x="4003675" y="2834216"/>
          <a:ext cx="5262873" cy="333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291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754291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754291">
                  <a:extLst>
                    <a:ext uri="{9D8B030D-6E8A-4147-A177-3AD203B41FA5}">
                      <a16:colId xmlns:a16="http://schemas.microsoft.com/office/drawing/2014/main" val="2897052935"/>
                    </a:ext>
                  </a:extLst>
                </a:gridCol>
              </a:tblGrid>
              <a:tr h="11438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tion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sion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cian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236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magician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information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comprehension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tension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invention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musician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electrician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mention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position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Station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Tension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sh</a:t>
            </a:r>
            <a:r>
              <a:rPr lang="en-GB" dirty="0"/>
              <a:t>(un)/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, </a:t>
            </a:r>
            <a:r>
              <a:rPr lang="en-GB" dirty="0" err="1"/>
              <a:t>sion</a:t>
            </a:r>
            <a:r>
              <a:rPr lang="en-GB" dirty="0"/>
              <a:t>, </a:t>
            </a:r>
            <a:r>
              <a:rPr lang="en-GB" dirty="0" err="1"/>
              <a:t>cian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06" y="634664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station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magician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information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comprehension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tension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invention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musician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electrician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mention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position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499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US" dirty="0" err="1">
                <a:solidFill>
                  <a:prstClr val="black"/>
                </a:solidFill>
              </a:rPr>
              <a:t>tion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GB" dirty="0" err="1"/>
              <a:t>sion</a:t>
            </a:r>
            <a:r>
              <a:rPr lang="en-GB" dirty="0"/>
              <a:t>, </a:t>
            </a:r>
            <a:r>
              <a:rPr lang="en-GB" dirty="0" err="1"/>
              <a:t>cian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47060-131D-BC4E-D665-DC21C540F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50E3E-C2BF-F6E9-D265-C5779D6D1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3DB05-A4F2-76D4-119D-EC922993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3"/>
            <a:ext cx="8677275" cy="3436937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US" dirty="0" err="1">
                <a:solidFill>
                  <a:prstClr val="black"/>
                </a:solidFill>
              </a:rPr>
              <a:t>tion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GB" dirty="0" err="1"/>
              <a:t>sion</a:t>
            </a:r>
            <a:r>
              <a:rPr lang="en-GB" dirty="0"/>
              <a:t>, </a:t>
            </a:r>
            <a:r>
              <a:rPr lang="en-GB" dirty="0" err="1"/>
              <a:t>cian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1E50CB-67C4-1EF6-0F0B-A4E66442F674}"/>
              </a:ext>
            </a:extLst>
          </p:cNvPr>
          <p:cNvSpPr txBox="1"/>
          <p:nvPr/>
        </p:nvSpPr>
        <p:spPr>
          <a:xfrm>
            <a:off x="8548688" y="1435864"/>
            <a:ext cx="341471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Twinkl Cursive Looped" panose="02000000000000000000" pitchFamily="2" charset="0"/>
              </a:rPr>
              <a:t>station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magician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information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comprehension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tension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invention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musician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latin typeface="Twinkl Cursive Looped" panose="02000000000000000000" pitchFamily="2" charset="0"/>
              </a:rPr>
              <a:t>electrician</a:t>
            </a:r>
            <a:br>
              <a:rPr lang="en-GB" sz="3200" dirty="0">
                <a:latin typeface="Twinkl Cursive Looped" panose="02000000000000000000" pitchFamily="2" charset="0"/>
              </a:rPr>
            </a:br>
            <a: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mention</a:t>
            </a:r>
            <a:b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sz="3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position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9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402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Twinkl Cursive Looped</vt:lpstr>
      <vt:lpstr>Office Theme</vt:lpstr>
      <vt:lpstr>Spelling week 6 Spring 2</vt:lpstr>
      <vt:lpstr>Monday – Sound of the week: Phoneme: /sh(un)/ Written: Grapheme – tion, sion, cian  Sort the words into the different groups</vt:lpstr>
      <vt:lpstr>station magician information comprehension tension invention musician electrician Statutory words (Y3/4) mention position     </vt:lpstr>
      <vt:lpstr>Tuesday - Spellings: partner test</vt:lpstr>
      <vt:lpstr>Wednesday - Spelling: sound analysis (sound buttons)</vt:lpstr>
      <vt:lpstr>Thursday - Sound of the week: Phoneme: /sh(un)/ Written: Grapheme – tion, sion, cian  Copy the words into your handwriting books – neatly and correctly – underline your sounds in your spelling words</vt:lpstr>
      <vt:lpstr>This weeks words: station magician information comprehension tension invention musician electrician mention position            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73</cp:revision>
  <dcterms:created xsi:type="dcterms:W3CDTF">2021-11-04T14:23:22Z</dcterms:created>
  <dcterms:modified xsi:type="dcterms:W3CDTF">2025-02-13T20:49:37Z</dcterms:modified>
</cp:coreProperties>
</file>