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1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Phoneme:/topic words/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49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/topic words/ Written: Grapheme –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invertebrates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environment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mammals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flowering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coordinates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compass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village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town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although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therefore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 algn="ctr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3864"/>
            <a:ext cx="8977745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/topic words/ Written: Grapheme – 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289BF1-CF20-4C37-B0DF-186CC362C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174" y="561109"/>
            <a:ext cx="9774836" cy="609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9008918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C9B36C-4F63-4806-8EA2-EFD65137F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336" y="1605828"/>
            <a:ext cx="8299328" cy="517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9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315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1 Summer 2</vt:lpstr>
      <vt:lpstr>Monday – Sound of the week: Phoneme: /topic words/ Written: Grapheme –   Sort the words into the different groups</vt:lpstr>
      <vt:lpstr>This weeks words: invertebrates environment mammals flowering  coordinates compass village town although therefore    </vt:lpstr>
      <vt:lpstr>Tuesday - Spellings: partner test</vt:lpstr>
      <vt:lpstr>Wednesday - Spelling: sound analysis (sound buttons)</vt:lpstr>
      <vt:lpstr>Thursday - Sound of the week: Phoneme: /topic words/ Written: Grapheme –   Copy the words into your handwriting books – neatly and correctly – underline your sounds in your spelling words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74</cp:revision>
  <dcterms:created xsi:type="dcterms:W3CDTF">2021-11-04T14:23:22Z</dcterms:created>
  <dcterms:modified xsi:type="dcterms:W3CDTF">2025-04-16T22:46:51Z</dcterms:modified>
</cp:coreProperties>
</file>