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0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1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Phoneme:/Topic Words/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Topic Words</a:t>
            </a:r>
          </a:p>
        </p:txBody>
      </p:sp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937" y="3429000"/>
            <a:ext cx="10515600" cy="511352"/>
          </a:xfrm>
        </p:spPr>
        <p:txBody>
          <a:bodyPr>
            <a:noAutofit/>
          </a:bodyPr>
          <a:lstStyle/>
          <a:p>
            <a:pPr algn="ctr"/>
            <a:r>
              <a:rPr lang="en-GB" dirty="0">
                <a:latin typeface="Twinkl Cursive Looped" panose="02000000000000000000" pitchFamily="2" charset="0"/>
              </a:rPr>
              <a:t>living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amphibians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classification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danger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habitat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pantheon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amphitheatre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aqueduct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breath</a:t>
            </a:r>
            <a:b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important</a:t>
            </a:r>
            <a:br>
              <a:rPr lang="en-GB" dirty="0">
                <a:latin typeface="Twinkl Cursive Looped" panose="02000000000000000000" pitchFamily="2" charset="0"/>
              </a:rPr>
            </a:b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19954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//</a:t>
            </a: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Written: Grapheme – 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F3E494-C9D2-431C-BC5E-0FBA9C4B6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949" y="2369127"/>
            <a:ext cx="6943306" cy="4367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53331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84FF95-38CF-0B8C-E389-589441CB1D09}"/>
              </a:ext>
            </a:extLst>
          </p:cNvPr>
          <p:cNvSpPr txBox="1"/>
          <p:nvPr/>
        </p:nvSpPr>
        <p:spPr>
          <a:xfrm>
            <a:off x="9789440" y="2047231"/>
            <a:ext cx="34808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246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Twinkl Cursive Looped</vt:lpstr>
      <vt:lpstr>Office Theme</vt:lpstr>
      <vt:lpstr>Spelling week 1 Summer 1</vt:lpstr>
      <vt:lpstr>Monday – Sound of the week: Topic Words</vt:lpstr>
      <vt:lpstr>living amphibians classification danger habitat pantheon amphitheatre aqueduct breath important </vt:lpstr>
      <vt:lpstr>Tuesday - Spellings: partner test</vt:lpstr>
      <vt:lpstr>Wednesday - Spelling: sound analysis (sound buttons)</vt:lpstr>
      <vt:lpstr>Thursday - Sound of the week: Phoneme: // Written: Grapheme –   Copy the words into your handwriting books – neatly and correctly – underline your sounds in your spelling words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73</cp:revision>
  <dcterms:created xsi:type="dcterms:W3CDTF">2021-11-04T14:23:22Z</dcterms:created>
  <dcterms:modified xsi:type="dcterms:W3CDTF">2025-04-15T18:52:31Z</dcterms:modified>
</cp:coreProperties>
</file>