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3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Summer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 /g/g, </a:t>
            </a:r>
            <a:r>
              <a:rPr lang="en-GB" dirty="0" err="1">
                <a:latin typeface="Twinkl Cursive Looped" panose="02000000000000000000" pitchFamily="2" charset="0"/>
              </a:rPr>
              <a:t>gue</a:t>
            </a:r>
            <a:r>
              <a:rPr lang="en-GB" dirty="0">
                <a:latin typeface="Twinkl Cursive Looped" panose="02000000000000000000" pitchFamily="2" charset="0"/>
              </a:rPr>
              <a:t>, </a:t>
            </a:r>
            <a:r>
              <a:rPr lang="en-GB" dirty="0" err="1">
                <a:latin typeface="Twinkl Cursive Looped" panose="02000000000000000000" pitchFamily="2" charset="0"/>
              </a:rPr>
              <a:t>gu</a:t>
            </a:r>
            <a:r>
              <a:rPr lang="en-GB" dirty="0">
                <a:latin typeface="Twinkl Cursive Looped" panose="02000000000000000000" pitchFamily="2" charset="0"/>
              </a:rPr>
              <a:t>, gg 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Phoneme: /g/ Written: Grapheme – g, </a:t>
            </a:r>
            <a:r>
              <a:rPr lang="en-GB" dirty="0" err="1">
                <a:latin typeface="Twinkl Cursive Looped" panose="02000000000000000000" pitchFamily="2" charset="0"/>
              </a:rPr>
              <a:t>gue</a:t>
            </a:r>
            <a:r>
              <a:rPr lang="en-GB" dirty="0">
                <a:latin typeface="Twinkl Cursive Looped" panose="02000000000000000000" pitchFamily="2" charset="0"/>
              </a:rPr>
              <a:t>, g, gg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Sort the words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61D64A-BFBB-A944-9509-84AC073AF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72425"/>
              </p:ext>
            </p:extLst>
          </p:nvPr>
        </p:nvGraphicFramePr>
        <p:xfrm>
          <a:off x="1782618" y="2901757"/>
          <a:ext cx="8128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944789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703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898153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42160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gue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gu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064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1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grammar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dialogue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group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  <a:t>guard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regular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  <a:t>guide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dagger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tongue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heart</a:t>
            </a:r>
            <a:b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height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group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tongue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47219"/>
            <a:ext cx="10515600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Phoneme: /g/ Written: Grapheme – g, </a:t>
            </a:r>
            <a:r>
              <a:rPr lang="en-GB" sz="3600" dirty="0" err="1">
                <a:latin typeface="Twinkl Cursive Looped" panose="02000000000000000000" pitchFamily="2" charset="0"/>
              </a:rPr>
              <a:t>gue</a:t>
            </a:r>
            <a:r>
              <a:rPr lang="en-GB" sz="3600" dirty="0">
                <a:latin typeface="Twinkl Cursive Looped" panose="02000000000000000000" pitchFamily="2" charset="0"/>
              </a:rPr>
              <a:t>, g, gg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grammar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dialogue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group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  <a:t>guard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regular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  <a:t>guide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dagger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tongue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heart</a:t>
            </a:r>
            <a:b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height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9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0500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</a:t>
            </a:r>
            <a:r>
              <a:rPr lang="en-GB" dirty="0">
                <a:latin typeface="Twinkl Cursive Looped" panose="02000000000000000000" pitchFamily="2" charset="0"/>
              </a:rPr>
              <a:t>g, </a:t>
            </a:r>
            <a:r>
              <a:rPr lang="en-GB" dirty="0" err="1">
                <a:latin typeface="Twinkl Cursive Looped" panose="02000000000000000000" pitchFamily="2" charset="0"/>
              </a:rPr>
              <a:t>gue</a:t>
            </a:r>
            <a:r>
              <a:rPr lang="en-GB" dirty="0">
                <a:latin typeface="Twinkl Cursive Looped" panose="02000000000000000000" pitchFamily="2" charset="0"/>
              </a:rPr>
              <a:t>, g, gg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345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3 Summer 1</vt:lpstr>
      <vt:lpstr>Monday – Sound of the week: Phoneme: /g/ Written: Grapheme – g, gue, g, gg  Sort the words into the different groups</vt:lpstr>
      <vt:lpstr>This weeks words: grammar dialogue group guard regular guide dagger tongue Statutory words (Y3/4) heart height    </vt:lpstr>
      <vt:lpstr>Tuesday - Spellings: partner test</vt:lpstr>
      <vt:lpstr>Wednesday - Spelling: sound analysis (sound buttons)</vt:lpstr>
      <vt:lpstr>Thursday - Sound of the week: Phoneme: /g/ Written: Grapheme – g, gue, g, gg  Copy the words into your handwriting books – neatly and correctly – underline your sounds in your spelling words</vt:lpstr>
      <vt:lpstr>This weeks words: grammar dialogue group guard regular guide dagger tongue Statutory words (Y3/4) heart height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76</cp:revision>
  <dcterms:created xsi:type="dcterms:W3CDTF">2021-11-04T14:23:22Z</dcterms:created>
  <dcterms:modified xsi:type="dcterms:W3CDTF">2025-04-15T18:46:15Z</dcterms:modified>
</cp:coreProperties>
</file>