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6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75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week 5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Summer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Sound of the week: commonly misspelt words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/>
          </a:bodyPr>
          <a:lstStyle/>
          <a:p>
            <a:r>
              <a:rPr lang="en-GB" b="1" u="sng" dirty="0">
                <a:latin typeface="Twinkl Cursive Looped" panose="02000000000000000000" pitchFamily="2" charset="0"/>
              </a:rPr>
              <a:t>Monday</a:t>
            </a:r>
            <a:r>
              <a:rPr lang="en-GB" dirty="0">
                <a:latin typeface="Twinkl Cursive Looped" panose="02000000000000000000" pitchFamily="2" charset="0"/>
              </a:rPr>
              <a:t> – Sound of the week: Commonly misspelt words</a:t>
            </a:r>
          </a:p>
        </p:txBody>
      </p:sp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3324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said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minute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two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would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friend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beautiful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through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coming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our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because</a:t>
            </a: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Tuesday</a:t>
            </a:r>
            <a:r>
              <a:rPr lang="en-GB" dirty="0">
                <a:latin typeface="Twinkl Cursive Looped" panose="02000000000000000000" pitchFamily="2" charset="0"/>
              </a:rPr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2) Please gather spelling lists from the front.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5) Write down 5 words you need to practise to spell this week. 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Wednesday</a:t>
            </a:r>
            <a:r>
              <a:rPr lang="en-GB" dirty="0">
                <a:latin typeface="Twinkl Cursive Looped" panose="02000000000000000000" pitchFamily="2" charset="0"/>
              </a:rPr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Twinkl Cursive Looped" panose="02000000000000000000" pitchFamily="2" charset="0"/>
              </a:rPr>
              <a:t>Can you identify the individual phonemes in each word?</a:t>
            </a:r>
          </a:p>
          <a:p>
            <a:pPr marL="0" indent="0" algn="ctr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pPr marL="0" indent="0" algn="ctr">
              <a:buNone/>
            </a:pPr>
            <a:r>
              <a:rPr lang="en-GB" dirty="0">
                <a:latin typeface="Twinkl Cursive Looped" panose="02000000000000000000" pitchFamily="2" charset="0"/>
              </a:rPr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477" y="2488982"/>
            <a:ext cx="10515600" cy="1325563"/>
          </a:xfrm>
        </p:spPr>
        <p:txBody>
          <a:bodyPr>
            <a:noAutofit/>
          </a:bodyPr>
          <a:lstStyle/>
          <a:p>
            <a:r>
              <a:rPr lang="en-GB" sz="3600" b="1" u="sng" dirty="0">
                <a:latin typeface="Twinkl Cursive Looped" panose="02000000000000000000" pitchFamily="2" charset="0"/>
              </a:rPr>
              <a:t>Thursday </a:t>
            </a:r>
            <a:r>
              <a:rPr lang="en-GB" sz="3600" dirty="0">
                <a:latin typeface="Twinkl Cursive Looped" panose="02000000000000000000" pitchFamily="2" charset="0"/>
              </a:rPr>
              <a:t>- Sound of the week: commonly misspelt words</a:t>
            </a:r>
            <a:br>
              <a:rPr lang="en-GB" sz="3600" dirty="0">
                <a:latin typeface="Twinkl Cursive Looped" panose="02000000000000000000" pitchFamily="2" charset="0"/>
              </a:rPr>
            </a:br>
            <a:br>
              <a:rPr lang="en-GB" sz="3600" dirty="0">
                <a:latin typeface="Twinkl Cursive Looped" panose="02000000000000000000" pitchFamily="2" charset="0"/>
              </a:rPr>
            </a:br>
            <a:r>
              <a:rPr lang="en-GB" sz="3600" dirty="0">
                <a:latin typeface="Twinkl Cursive Looped" panose="02000000000000000000" pitchFamily="2" charset="0"/>
              </a:rPr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A38C447-DCDC-40D6-BD09-175F160F258C}"/>
              </a:ext>
            </a:extLst>
          </p:cNvPr>
          <p:cNvSpPr/>
          <p:nvPr/>
        </p:nvSpPr>
        <p:spPr>
          <a:xfrm>
            <a:off x="3048000" y="-2708"/>
            <a:ext cx="6096000" cy="68634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said</a:t>
            </a:r>
            <a:b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minute </a:t>
            </a:r>
            <a:b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two</a:t>
            </a:r>
            <a:b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would </a:t>
            </a:r>
            <a:b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friend</a:t>
            </a:r>
            <a:b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beautiful </a:t>
            </a:r>
            <a:b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through</a:t>
            </a:r>
            <a:b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coming </a:t>
            </a:r>
            <a:b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our</a:t>
            </a:r>
            <a:b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lang="en-GB" sz="4400" dirty="0">
                <a:solidFill>
                  <a:prstClr val="black"/>
                </a:solidFill>
                <a:latin typeface="Twinkl Cursive Looped" panose="02000000000000000000" pitchFamily="2" charset="0"/>
                <a:ea typeface="+mj-ea"/>
                <a:cs typeface="+mj-cs"/>
              </a:rPr>
              <a:t>because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991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Friday</a:t>
            </a:r>
            <a:r>
              <a:rPr lang="en-GB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 -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258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Twinkl Cursive Looped</vt:lpstr>
      <vt:lpstr>Office Theme</vt:lpstr>
      <vt:lpstr>Spelling week 5 Summer 1</vt:lpstr>
      <vt:lpstr>Monday – Sound of the week: Commonly misspelt words</vt:lpstr>
      <vt:lpstr>said minute  two would  friend beautiful  through coming  our because</vt:lpstr>
      <vt:lpstr>Tuesday - Spellings: partner test</vt:lpstr>
      <vt:lpstr>Wednesday - Spelling: sound analysis (sound buttons)</vt:lpstr>
      <vt:lpstr>Thursday - Sound of the week: commonly misspelt words  Copy the words into your handwriting books – neatly and correctly – underline your sounds in your spelling words</vt:lpstr>
      <vt:lpstr>PowerPoint Presentation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77</cp:revision>
  <dcterms:created xsi:type="dcterms:W3CDTF">2021-11-04T14:23:22Z</dcterms:created>
  <dcterms:modified xsi:type="dcterms:W3CDTF">2025-04-15T18:42:45Z</dcterms:modified>
</cp:coreProperties>
</file>