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  <p:sldId id="267" r:id="rId10"/>
    <p:sldId id="268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6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2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Spring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Phoneme:/û/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E8A413-5786-4374-A117-00E9AE718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54088"/>
              </p:ext>
            </p:extLst>
          </p:nvPr>
        </p:nvGraphicFramePr>
        <p:xfrm>
          <a:off x="157307" y="144702"/>
          <a:ext cx="5426076" cy="2958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519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70885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er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ar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498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B29A66A-3288-45C2-854E-D78191ACF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939058"/>
              </p:ext>
            </p:extLst>
          </p:nvPr>
        </p:nvGraphicFramePr>
        <p:xfrm>
          <a:off x="6054438" y="144702"/>
          <a:ext cx="5426076" cy="2958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519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70885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er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ar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498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750479-BD61-4794-9909-97898C308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532548"/>
              </p:ext>
            </p:extLst>
          </p:nvPr>
        </p:nvGraphicFramePr>
        <p:xfrm>
          <a:off x="157307" y="3429000"/>
          <a:ext cx="5426076" cy="2958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519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70885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er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ar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498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F5230B-AB56-46A7-A5DA-8421FD065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972540"/>
              </p:ext>
            </p:extLst>
          </p:nvPr>
        </p:nvGraphicFramePr>
        <p:xfrm>
          <a:off x="6054438" y="3429000"/>
          <a:ext cx="5426076" cy="2958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519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356519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70885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er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ar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498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979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 û /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Written: Grapheme – er, ear, </a:t>
            </a:r>
            <a:r>
              <a:rPr lang="en-GB" dirty="0" err="1">
                <a:latin typeface="Twinkl Cursive Looped" panose="02000000000000000000" pitchFamily="2" charset="0"/>
              </a:rPr>
              <a:t>ar,our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608058"/>
              </p:ext>
            </p:extLst>
          </p:nvPr>
        </p:nvGraphicFramePr>
        <p:xfrm>
          <a:off x="1889125" y="2777066"/>
          <a:ext cx="6502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960400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er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ar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weather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whether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grammar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learn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perhaps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calendar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popular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journey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favourite</a:t>
            </a:r>
            <a:br>
              <a:rPr lang="en-US" b="1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heard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/>
              <a:t>Tuesday</a:t>
            </a:r>
            <a:r>
              <a:rPr lang="en-GB" dirty="0"/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Weather </a:t>
            </a: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journey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76288"/>
            <a:ext cx="8261498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Thursday </a:t>
            </a:r>
            <a:r>
              <a:rPr lang="en-GB" dirty="0">
                <a:latin typeface="Twinkl Cursive Looped" panose="02000000000000000000" pitchFamily="2" charset="0"/>
              </a:rPr>
              <a:t>- Sound of the week: Phoneme: / û /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Written: Grapheme – er, ear, </a:t>
            </a:r>
            <a:r>
              <a:rPr lang="en-GB" dirty="0" err="1">
                <a:latin typeface="Twinkl Cursive Looped" panose="02000000000000000000" pitchFamily="2" charset="0"/>
              </a:rPr>
              <a:t>ar,our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4E007-8E76-6480-40DA-B05DD6414537}"/>
              </a:ext>
            </a:extLst>
          </p:cNvPr>
          <p:cNvSpPr txBox="1"/>
          <p:nvPr/>
        </p:nvSpPr>
        <p:spPr>
          <a:xfrm>
            <a:off x="6342282" y="0"/>
            <a:ext cx="6204096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This weeks words:</a:t>
            </a:r>
            <a:b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weather 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whether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grammar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learn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perhaps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calendar 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popular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journey</a:t>
            </a:r>
            <a:b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Statutory words (Y3/4)</a:t>
            </a:r>
            <a:b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favourite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  <a:t>heard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Cursive Looped" panose="02000000000000000000" pitchFamily="2" charset="0"/>
                <a:ea typeface="+mj-ea"/>
                <a:cs typeface="+mj-cs"/>
              </a:rPr>
            </a:br>
            <a:endParaRPr lang="en-GB" sz="2400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weather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whether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grammar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learn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perhaps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calendar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popular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journey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favourite</a:t>
            </a:r>
            <a:br>
              <a:rPr lang="en-US" b="1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b="1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heard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81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dirty="0">
                <a:latin typeface="Twinkl Cursive Looped" panose="02000000000000000000" pitchFamily="2" charset="0"/>
              </a:rPr>
              <a:t>er, ear, </a:t>
            </a:r>
            <a:r>
              <a:rPr lang="en-GB" dirty="0" err="1">
                <a:latin typeface="Twinkl Cursive Looped" panose="02000000000000000000" pitchFamily="2" charset="0"/>
              </a:rPr>
              <a:t>ar</a:t>
            </a:r>
            <a:r>
              <a:rPr lang="en-GB" dirty="0">
                <a:latin typeface="Twinkl Cursive Looped" panose="02000000000000000000" pitchFamily="2" charset="0"/>
              </a:rPr>
              <a:t>, our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D111F-9A72-CAF3-9CE7-210651CF5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2BB0F-9168-6475-221F-3CAF61F1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7169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DE155-37F3-F49E-E4E5-1AA57A788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7574507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dirty="0">
                <a:latin typeface="Twinkl Cursive Looped" panose="02000000000000000000" pitchFamily="2" charset="0"/>
              </a:rPr>
              <a:t>er, ear, </a:t>
            </a:r>
            <a:r>
              <a:rPr lang="en-GB" dirty="0" err="1">
                <a:latin typeface="Twinkl Cursive Looped" panose="02000000000000000000" pitchFamily="2" charset="0"/>
              </a:rPr>
              <a:t>ar</a:t>
            </a:r>
            <a:r>
              <a:rPr lang="en-GB" dirty="0">
                <a:latin typeface="Twinkl Cursive Looped" panose="02000000000000000000" pitchFamily="2" charset="0"/>
              </a:rPr>
              <a:t>, our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B93131-BF67-52C5-1B94-FA8D5FDD7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9461" y="955343"/>
            <a:ext cx="51221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438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Twinkl Cursive Looped</vt:lpstr>
      <vt:lpstr>Office Theme</vt:lpstr>
      <vt:lpstr>Spelling week 2 Spring 2</vt:lpstr>
      <vt:lpstr>Monday – Sound of the week: Phoneme: / û / Written: Grapheme – er, ear, ar,our  Sort the words into the different groups</vt:lpstr>
      <vt:lpstr>This weeks words: weather  whether grammar learn perhaps calendar  popular journey Statutory words (Y3/4) favourite heard    </vt:lpstr>
      <vt:lpstr>Tuesday - Spellings: partner test</vt:lpstr>
      <vt:lpstr>Wednesday - Spelling: sound analysis (sound buttons)</vt:lpstr>
      <vt:lpstr>Thursday - Sound of the week: Phoneme: / û / Written: Grapheme – er, ear, ar,our  Copy the words into your handwriting books – neatly and correctly – underline your sounds in your spelling words</vt:lpstr>
      <vt:lpstr>This weeks words: weather  whether grammar learn perhaps calendar  popular journey Statutory words (Y3/4) favourite heard    </vt:lpstr>
      <vt:lpstr>Friday - Spellings: Test: Adult led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68</cp:revision>
  <cp:lastPrinted>2026-02-05T12:14:13Z</cp:lastPrinted>
  <dcterms:created xsi:type="dcterms:W3CDTF">2021-11-04T14:23:22Z</dcterms:created>
  <dcterms:modified xsi:type="dcterms:W3CDTF">2026-02-05T12:14:15Z</dcterms:modified>
</cp:coreProperties>
</file>