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4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2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</a:t>
            </a:r>
            <a:r>
              <a:rPr lang="en-GB" dirty="0"/>
              <a:t> L </a:t>
            </a:r>
            <a:r>
              <a:rPr lang="en-GB" dirty="0">
                <a:latin typeface="Twinkl Cursive Looped" panose="02000000000000000000" pitchFamily="2" charset="0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492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/L/ Written: Grapheme – l, </a:t>
            </a:r>
            <a:r>
              <a:rPr lang="en-GB" dirty="0" err="1">
                <a:latin typeface="Twinkl Cursive Looped" panose="02000000000000000000" pitchFamily="2" charset="0"/>
              </a:rPr>
              <a:t>ll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AAA242-BBCF-4CF5-ADF7-ECAC2A556D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844344"/>
              </p:ext>
            </p:extLst>
          </p:nvPr>
        </p:nvGraphicFramePr>
        <p:xfrm>
          <a:off x="2032000" y="2579638"/>
          <a:ext cx="8128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88380910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33731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ll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656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793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build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island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knowledge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ball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probably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bawl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call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all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medicine </a:t>
            </a:r>
            <a:b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minute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 algn="ctr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23864"/>
            <a:ext cx="8977745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/L/ Written: Grapheme – l, </a:t>
            </a:r>
            <a:r>
              <a:rPr lang="en-GB" sz="3600" dirty="0" err="1">
                <a:latin typeface="Twinkl Cursive Looped" panose="02000000000000000000" pitchFamily="2" charset="0"/>
              </a:rPr>
              <a:t>ll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12F9F-7A66-456A-961A-043F204C2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87" y="782913"/>
            <a:ext cx="9739334" cy="607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10515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l,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ll</a:t>
            </a:r>
            <a:endParaRPr lang="en-US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9008918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l, </a:t>
            </a:r>
            <a:r>
              <a:rPr lang="en-US">
                <a:solidFill>
                  <a:prstClr val="black"/>
                </a:solidFill>
                <a:latin typeface="Twinkl Cursive Looped" panose="02000000000000000000" pitchFamily="2" charset="0"/>
              </a:rPr>
              <a:t>ll</a:t>
            </a:r>
            <a:endParaRPr lang="en-US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3E6F4E-75D8-480F-953D-41CE8925D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8127" y="1297506"/>
            <a:ext cx="8725355" cy="544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898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326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 Cursive Looped</vt:lpstr>
      <vt:lpstr>Office Theme</vt:lpstr>
      <vt:lpstr>Spelling week 2 Summer 2</vt:lpstr>
      <vt:lpstr>Monday – Sound of the week: Phoneme: /L/ Written: Grapheme – l, ll  Sort the words into the different groups</vt:lpstr>
      <vt:lpstr>This weeks words: build island knowledge ball probably bawl call all medicine  minute    </vt:lpstr>
      <vt:lpstr>Tuesday - Spellings: partner test</vt:lpstr>
      <vt:lpstr>Wednesday - Spelling: sound analysis (sound buttons)</vt:lpstr>
      <vt:lpstr>Thursday - Sound of the week: Phoneme: /L/ Written: Grapheme – l, ll  Copy the words into your handwriting books – neatly and correctly – underline your sounds in your spelling words</vt:lpstr>
      <vt:lpstr>Friday - Spellings: Test: Adult led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77</cp:revision>
  <dcterms:created xsi:type="dcterms:W3CDTF">2021-11-04T14:23:22Z</dcterms:created>
  <dcterms:modified xsi:type="dcterms:W3CDTF">2025-04-16T22:59:31Z</dcterms:modified>
</cp:coreProperties>
</file>