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3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/>
              <a:t> r </a:t>
            </a:r>
            <a:r>
              <a:rPr lang="en-GB" dirty="0">
                <a:latin typeface="Twinkl Cursive Looped" panose="02000000000000000000" pitchFamily="2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/r/ Written: Grapheme – r, </a:t>
            </a:r>
            <a:r>
              <a:rPr lang="en-GB" dirty="0" err="1">
                <a:latin typeface="Twinkl Cursive Looped" panose="02000000000000000000" pitchFamily="2" charset="0"/>
              </a:rPr>
              <a:t>wr</a:t>
            </a:r>
            <a:r>
              <a:rPr lang="en-GB" dirty="0">
                <a:latin typeface="Twinkl Cursive Looped" panose="02000000000000000000" pitchFamily="2" charset="0"/>
              </a:rPr>
              <a:t>, </a:t>
            </a:r>
            <a:r>
              <a:rPr lang="en-GB" dirty="0" err="1">
                <a:latin typeface="Twinkl Cursive Looped" panose="02000000000000000000" pitchFamily="2" charset="0"/>
              </a:rPr>
              <a:t>rr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AAA242-BBCF-4CF5-ADF7-ECAC2A556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24935"/>
              </p:ext>
            </p:extLst>
          </p:nvPr>
        </p:nvGraphicFramePr>
        <p:xfrm>
          <a:off x="2000682" y="2582598"/>
          <a:ext cx="819063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212">
                  <a:extLst>
                    <a:ext uri="{9D8B030D-6E8A-4147-A177-3AD203B41FA5}">
                      <a16:colId xmlns:a16="http://schemas.microsoft.com/office/drawing/2014/main" val="3883809109"/>
                    </a:ext>
                  </a:extLst>
                </a:gridCol>
                <a:gridCol w="2730212">
                  <a:extLst>
                    <a:ext uri="{9D8B030D-6E8A-4147-A177-3AD203B41FA5}">
                      <a16:colId xmlns:a16="http://schemas.microsoft.com/office/drawing/2014/main" val="1431122988"/>
                    </a:ext>
                  </a:extLst>
                </a:gridCol>
                <a:gridCol w="2730212">
                  <a:extLst>
                    <a:ext uri="{9D8B030D-6E8A-4147-A177-3AD203B41FA5}">
                      <a16:colId xmlns:a16="http://schemas.microsoft.com/office/drawing/2014/main" val="333731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wr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rr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5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9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write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arrive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interest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wrong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increase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strength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wrap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berry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straight 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promise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/r/ Written: Grapheme – r, </a:t>
            </a:r>
            <a:r>
              <a:rPr lang="en-GB" sz="3600" dirty="0" err="1">
                <a:latin typeface="Twinkl Cursive Looped" panose="02000000000000000000" pitchFamily="2" charset="0"/>
              </a:rPr>
              <a:t>wr</a:t>
            </a:r>
            <a:r>
              <a:rPr lang="en-GB" sz="3600" dirty="0">
                <a:latin typeface="Twinkl Cursive Looped" panose="02000000000000000000" pitchFamily="2" charset="0"/>
              </a:rPr>
              <a:t>, </a:t>
            </a:r>
            <a:r>
              <a:rPr lang="en-GB" sz="3600" dirty="0" err="1">
                <a:latin typeface="Twinkl Cursive Looped" panose="02000000000000000000" pitchFamily="2" charset="0"/>
              </a:rPr>
              <a:t>rr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r,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wr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rr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4CC012-B408-4205-AA21-CD3DE4E20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2165" y="1138236"/>
            <a:ext cx="9567018" cy="596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r,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wr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rr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F432C-2AF6-4AB2-A0D3-E83F9F2A1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957" y="1340428"/>
            <a:ext cx="8406671" cy="524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335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3 Summer 2</vt:lpstr>
      <vt:lpstr>Monday – Sound of the week: Phoneme: /r/ Written: Grapheme – r, wr, rr  Sort the words into the different groups</vt:lpstr>
      <vt:lpstr>This weeks words: write arrive interest wrong increase strength  wrap berry straight  promise    </vt:lpstr>
      <vt:lpstr>Tuesday - Spellings: partner test</vt:lpstr>
      <vt:lpstr>Wednesday - Spelling: sound analysis (sound buttons)</vt:lpstr>
      <vt:lpstr>Thursday - Sound of the week: Phoneme: /r/ Written: Grapheme – r, wr, rr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77</cp:revision>
  <dcterms:created xsi:type="dcterms:W3CDTF">2021-11-04T14:23:22Z</dcterms:created>
  <dcterms:modified xsi:type="dcterms:W3CDTF">2025-04-16T22:58:43Z</dcterms:modified>
</cp:coreProperties>
</file>