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0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4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</a:t>
            </a:r>
            <a:r>
              <a:rPr lang="en-GB" dirty="0"/>
              <a:t> s </a:t>
            </a:r>
            <a:r>
              <a:rPr lang="en-GB" dirty="0">
                <a:latin typeface="Twinkl Cursive Looped" panose="02000000000000000000" pitchFamily="2" charset="0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4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/s/ Written: Grapheme – s, ss, </a:t>
            </a:r>
            <a:r>
              <a:rPr lang="en-GB" dirty="0" err="1">
                <a:latin typeface="Twinkl Cursive Looped" panose="02000000000000000000" pitchFamily="2" charset="0"/>
              </a:rPr>
              <a:t>sc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AAA242-BBCF-4CF5-ADF7-ECAC2A556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112678"/>
              </p:ext>
            </p:extLst>
          </p:nvPr>
        </p:nvGraphicFramePr>
        <p:xfrm>
          <a:off x="2000682" y="2582598"/>
          <a:ext cx="8190636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212">
                  <a:extLst>
                    <a:ext uri="{9D8B030D-6E8A-4147-A177-3AD203B41FA5}">
                      <a16:colId xmlns:a16="http://schemas.microsoft.com/office/drawing/2014/main" val="3883809109"/>
                    </a:ext>
                  </a:extLst>
                </a:gridCol>
                <a:gridCol w="2730212">
                  <a:extLst>
                    <a:ext uri="{9D8B030D-6E8A-4147-A177-3AD203B41FA5}">
                      <a16:colId xmlns:a16="http://schemas.microsoft.com/office/drawing/2014/main" val="1431122988"/>
                    </a:ext>
                  </a:extLst>
                </a:gridCol>
                <a:gridCol w="2730212">
                  <a:extLst>
                    <a:ext uri="{9D8B030D-6E8A-4147-A177-3AD203B41FA5}">
                      <a16:colId xmlns:a16="http://schemas.microsoft.com/office/drawing/2014/main" val="333731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sc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65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9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mist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possible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seen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missed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science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crescent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fascinate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history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special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suppose 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3864"/>
            <a:ext cx="897774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/s/ Written: Grapheme – s, ss, </a:t>
            </a:r>
            <a:r>
              <a:rPr lang="en-GB" sz="3600" dirty="0" err="1">
                <a:latin typeface="Twinkl Cursive Looped" panose="02000000000000000000" pitchFamily="2" charset="0"/>
              </a:rPr>
              <a:t>sc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2AEDD0-7438-49CF-9467-90043A5D1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8803" y="1163781"/>
            <a:ext cx="8806470" cy="549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177645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s, ss,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sc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177645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s, ss,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sc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6F7740-EDBE-4F97-BA9C-08B1EB560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8803" y="1163781"/>
            <a:ext cx="8806470" cy="549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12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335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4 Summer 2</vt:lpstr>
      <vt:lpstr>Monday – Sound of the week: Phoneme: /s/ Written: Grapheme – s, ss, sc  Sort the words into the different groups</vt:lpstr>
      <vt:lpstr>This weeks words: mist  possible seen  missed science crescent fascinate history special suppose     </vt:lpstr>
      <vt:lpstr>Tuesday - Spellings: partner test</vt:lpstr>
      <vt:lpstr>Wednesday - Spelling: sound analysis (sound buttons)</vt:lpstr>
      <vt:lpstr>Thursday - Sound of the week: Phoneme: /s/ Written: Grapheme – s, ss, sc  Copy the words into your handwriting books – neatly and correctly – underline your sounds in your spelling words</vt:lpstr>
      <vt:lpstr>Friday - Spellings: Test: Adult led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78</cp:revision>
  <dcterms:created xsi:type="dcterms:W3CDTF">2021-11-04T14:23:22Z</dcterms:created>
  <dcterms:modified xsi:type="dcterms:W3CDTF">2025-04-16T23:03:52Z</dcterms:modified>
</cp:coreProperties>
</file>