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075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week 5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</a:t>
            </a:r>
            <a:r>
              <a:rPr lang="en-GB" dirty="0"/>
              <a:t> t </a:t>
            </a:r>
            <a:r>
              <a:rPr lang="en-GB" dirty="0">
                <a:latin typeface="Twinkl Cursive Looped" panose="02000000000000000000" pitchFamily="2" charset="0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492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/t/ Written: Grapheme – t, </a:t>
            </a:r>
            <a:r>
              <a:rPr lang="en-GB" dirty="0" err="1">
                <a:latin typeface="Twinkl Cursive Looped" panose="02000000000000000000" pitchFamily="2" charset="0"/>
              </a:rPr>
              <a:t>te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AAA242-BBCF-4CF5-ADF7-ECAC2A556D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909479"/>
              </p:ext>
            </p:extLst>
          </p:nvPr>
        </p:nvGraphicFramePr>
        <p:xfrm>
          <a:off x="2000682" y="2582598"/>
          <a:ext cx="79642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100">
                  <a:extLst>
                    <a:ext uri="{9D8B030D-6E8A-4147-A177-3AD203B41FA5}">
                      <a16:colId xmlns:a16="http://schemas.microsoft.com/office/drawing/2014/main" val="3883809109"/>
                    </a:ext>
                  </a:extLst>
                </a:gridCol>
                <a:gridCol w="3982100">
                  <a:extLst>
                    <a:ext uri="{9D8B030D-6E8A-4147-A177-3AD203B41FA5}">
                      <a16:colId xmlns:a16="http://schemas.microsoft.com/office/drawing/2014/main" val="14311229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te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656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793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minute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opposite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extreme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accept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taste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except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notice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recent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sentence</a:t>
            </a:r>
            <a:b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strange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 algn="ctr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23864"/>
            <a:ext cx="8977745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/t/ Written: Grapheme – t, </a:t>
            </a:r>
            <a:r>
              <a:rPr lang="en-GB" sz="3600" dirty="0" err="1">
                <a:latin typeface="Twinkl Cursive Looped" panose="02000000000000000000" pitchFamily="2" charset="0"/>
              </a:rPr>
              <a:t>te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C50703-F049-4122-968D-A23E211E3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1731" y="1153391"/>
            <a:ext cx="8323379" cy="5191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8177645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t,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te</a:t>
            </a:r>
            <a:endParaRPr lang="en-US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8177645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t,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te</a:t>
            </a:r>
            <a:endParaRPr lang="en-US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30A69B-6BFB-4250-831D-AEFDCC4F9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1731" y="1153391"/>
            <a:ext cx="8323379" cy="5191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02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326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 Cursive Looped</vt:lpstr>
      <vt:lpstr>Office Theme</vt:lpstr>
      <vt:lpstr>Spelling week 5 Summer 2</vt:lpstr>
      <vt:lpstr>Monday – Sound of the week: Phoneme: /t/ Written: Grapheme – t, te  Sort the words into the different groups</vt:lpstr>
      <vt:lpstr>This weeks words: minute  opposite extreme accept taste except notice recent sentence strange    </vt:lpstr>
      <vt:lpstr>Tuesday - Spellings: partner test</vt:lpstr>
      <vt:lpstr>Wednesday - Spelling: sound analysis (sound buttons)</vt:lpstr>
      <vt:lpstr>Thursday - Sound of the week: Phoneme: /t/ Written: Grapheme – t, te  Copy the words into your handwriting books – neatly and correctly – underline your sounds in your spelling words</vt:lpstr>
      <vt:lpstr>Friday - Spellings: Test: Adult led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79</cp:revision>
  <dcterms:created xsi:type="dcterms:W3CDTF">2021-11-04T14:23:22Z</dcterms:created>
  <dcterms:modified xsi:type="dcterms:W3CDTF">2025-04-16T23:08:26Z</dcterms:modified>
</cp:coreProperties>
</file>